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wmf" ContentType="image/x-wmf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3"/>
  </p:notesMasterIdLst>
  <p:sldIdLst>
    <p:sldId id="290" r:id="rId4"/>
    <p:sldId id="280" r:id="rId5"/>
    <p:sldId id="286" r:id="rId6"/>
    <p:sldId id="278" r:id="rId7"/>
    <p:sldId id="279" r:id="rId8"/>
    <p:sldId id="283" r:id="rId9"/>
    <p:sldId id="267" r:id="rId10"/>
    <p:sldId id="263" r:id="rId11"/>
    <p:sldId id="268" r:id="rId12"/>
  </p:sldIdLst>
  <p:sldSz cx="118872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66FF"/>
    <a:srgbClr val="008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468" y="96"/>
      </p:cViewPr>
      <p:guideLst>
        <p:guide orient="horz" pos="2160"/>
        <p:guide pos="288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1316C-8EFC-4CFE-9A23-263FE61F7EF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685800"/>
            <a:ext cx="5943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575A4-0A02-472E-8C49-C3AB651A872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30"/>
            <a:ext cx="1010412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43"/>
            <a:ext cx="267462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43"/>
            <a:ext cx="782574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7"/>
            <a:ext cx="1010412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45FD4-F17B-4C93-A9E8-3749D9B2D9CE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AC26B-C471-4529-BD5A-025F408800A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2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FF043-089D-41A9-8C31-D9364C94842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2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2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464EB-AD75-4484-B832-14769810B6FE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3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3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85C01-DD3F-4C93-80C5-1E04EDF1BE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38E2B-1EFB-44C1-B717-FA17324EE87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D2282-1AA7-41C1-9971-3BEFADF4DE4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2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1435102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0CE6-D95B-4622-9B95-35A403B8922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5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5" y="612775"/>
            <a:ext cx="713232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5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8663D-4D84-4C9C-9729-D8450803B8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A0125-AB17-4169-9AF3-D35241673CD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40"/>
            <a:ext cx="267462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40"/>
            <a:ext cx="782574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05097-5594-4968-B0F8-BB40A7DEC55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2113" y="228602"/>
            <a:ext cx="11102975" cy="5870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4C18F-8454-4E24-960D-2B54672A702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blinds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4360" y="1600202"/>
            <a:ext cx="525018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42660" y="1600200"/>
            <a:ext cx="525018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42660" y="3938590"/>
            <a:ext cx="525018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95048" y="6245225"/>
            <a:ext cx="2772304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519848" y="6245225"/>
            <a:ext cx="2772304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DFFB4-A6C7-49A2-B1D5-125C57A1BA2C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5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5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5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3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3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1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5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1" y="1435103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5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5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5"/>
            <a:ext cx="376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5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95048" y="274638"/>
            <a:ext cx="1069710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95048" y="1600201"/>
            <a:ext cx="1069710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048" y="6356351"/>
            <a:ext cx="27723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2148" y="6356351"/>
            <a:ext cx="37629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848" y="6356351"/>
            <a:ext cx="27723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664D55-BBF1-4D6B-B483-B62985553686}" type="slidenum">
              <a:rPr kumimoji="1" lang="ja-JP" altLang="en-US">
                <a:solidFill>
                  <a:prstClr val="black">
                    <a:tint val="75000"/>
                  </a:prstClr>
                </a:solidFill>
              </a:rPr>
            </a:fld>
            <a:endParaRPr kumimoji="1"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image" Target="../media/image4.wmf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GIF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Group 5"/>
          <p:cNvGrpSpPr/>
          <p:nvPr/>
        </p:nvGrpSpPr>
        <p:grpSpPr bwMode="auto">
          <a:xfrm>
            <a:off x="0" y="0"/>
            <a:ext cx="11887200" cy="6858000"/>
            <a:chOff x="8" y="0"/>
            <a:chExt cx="5760" cy="4320"/>
          </a:xfrm>
        </p:grpSpPr>
        <p:pic>
          <p:nvPicPr>
            <p:cNvPr id="3079" name="Picture 6" descr="GRANS024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7" descr="GRANS024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81" name="Group 8"/>
            <p:cNvGrpSpPr/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82" name="Picture 9" descr="BD21325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3" name="Picture 10" descr="BD21325_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4" name="Picture 11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5" name="Picture 12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8" name="Picture 22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226" y="5334000"/>
            <a:ext cx="2278723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28650" y="1447800"/>
            <a:ext cx="9660255" cy="17532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P001 5 hàng 1 ô ly" panose="020B0603050302020204" charset="0"/>
                <a:cs typeface="HP001 5 hàng 1 ô ly" panose="020B0603050302020204" charset="0"/>
              </a:rPr>
              <a:t>Toán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P001 5 hàng 1 ô ly" panose="020B0603050302020204" charset="0"/>
              <a:cs typeface="HP001 5 hàng 1 ô ly" panose="020B0603050302020204" charset="0"/>
            </a:endParaRPr>
          </a:p>
          <a:p>
            <a:pPr algn="ctr"/>
            <a:r>
              <a:rPr lang="en-US" sz="36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Phân</a:t>
            </a:r>
            <a:r>
              <a:rPr lang="en-US" sz="36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 </a:t>
            </a:r>
            <a:r>
              <a:rPr lang="en-US" sz="36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số</a:t>
            </a:r>
            <a:r>
              <a:rPr lang="en-US" sz="36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 </a:t>
            </a:r>
            <a:r>
              <a:rPr lang="en-US" sz="36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và</a:t>
            </a:r>
            <a:r>
              <a:rPr lang="en-US" sz="36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 </a:t>
            </a:r>
            <a:r>
              <a:rPr lang="en-US" sz="36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phép</a:t>
            </a:r>
            <a:r>
              <a:rPr lang="en-US" sz="36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 </a:t>
            </a:r>
            <a:r>
              <a:rPr lang="en-US" sz="36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chia</a:t>
            </a:r>
            <a:r>
              <a:rPr lang="en-US" sz="36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 </a:t>
            </a:r>
            <a:r>
              <a:rPr lang="en-US" sz="36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số</a:t>
            </a:r>
            <a:r>
              <a:rPr lang="en-US" sz="36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 </a:t>
            </a:r>
            <a:r>
              <a:rPr lang="en-US" sz="36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tự</a:t>
            </a:r>
            <a:r>
              <a:rPr lang="en-US" sz="36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 </a:t>
            </a:r>
            <a:r>
              <a:rPr lang="en-US" sz="36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nhiên</a:t>
            </a:r>
            <a:r>
              <a:rPr lang="en-US" sz="36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 </a:t>
            </a:r>
            <a:endParaRPr lang="en-US" sz="3600" b="1" dirty="0">
              <a:ln w="22225">
                <a:noFill/>
                <a:prstDash val="solid"/>
              </a:ln>
              <a:solidFill>
                <a:srgbClr val="FF0000"/>
              </a:solidFill>
              <a:effectLst/>
              <a:latin typeface="HP001 5 hàng 1 ô ly" panose="020B0603050302020204" charset="0"/>
              <a:cs typeface="HP001 5 hàng 1 ô ly" panose="020B0603050302020204" charset="0"/>
            </a:endParaRPr>
          </a:p>
          <a:p>
            <a:pPr algn="ctr"/>
            <a:r>
              <a:rPr lang="en-US" sz="36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( </a:t>
            </a:r>
            <a:r>
              <a:rPr lang="en-US" sz="36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tiếp</a:t>
            </a:r>
            <a:r>
              <a:rPr lang="en-US" sz="36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 </a:t>
            </a:r>
            <a:r>
              <a:rPr lang="en-US" sz="3600" b="1" dirty="0" err="1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theo</a:t>
            </a:r>
            <a:r>
              <a:rPr lang="en-US" sz="3600" b="1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latin typeface="HP001 5 hàng 1 ô ly" panose="020B0603050302020204" charset="0"/>
                <a:cs typeface="HP001 5 hàng 1 ô ly" panose="020B0603050302020204" charset="0"/>
              </a:rPr>
              <a:t>)</a:t>
            </a:r>
            <a:endParaRPr lang="en-US" sz="3600" b="1" dirty="0">
              <a:ln w="22225">
                <a:noFill/>
                <a:prstDash val="solid"/>
              </a:ln>
              <a:solidFill>
                <a:srgbClr val="FF0000"/>
              </a:solidFill>
              <a:effectLst/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  <p:sp>
        <p:nvSpPr>
          <p:cNvPr id="2" name="Rectangle 13"/>
          <p:cNvSpPr/>
          <p:nvPr/>
        </p:nvSpPr>
        <p:spPr>
          <a:xfrm>
            <a:off x="838200" y="457200"/>
            <a:ext cx="9660255" cy="6451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p>
            <a:pPr algn="ctr"/>
            <a:r>
              <a:rPr lang="en-US" sz="36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HP001 5 hàng 1 ô ly" panose="020B0603050302020204" charset="0"/>
                <a:cs typeface="HP001 5 hàng 1 ô ly" panose="020B0603050302020204" charset="0"/>
              </a:rPr>
              <a:t>Thứ tư, ngày 9 tháng 2 năm 2022</a:t>
            </a:r>
            <a:endParaRPr lang="en-US" sz="3600" b="1" dirty="0" err="1">
              <a:ln w="10541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</p:spTree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mages (23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590"/>
            <a:ext cx="14066520" cy="6840415"/>
          </a:xfrm>
          <a:prstGeom prst="rect">
            <a:avLst/>
          </a:prstGeom>
        </p:spPr>
      </p:pic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0" y="457200"/>
            <a:ext cx="11788140" cy="1447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Ví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dụ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1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cam,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chia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mỗi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cam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4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nhau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. 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Vân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ăn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cam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cam.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chỉ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      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cam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Vân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ăn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.    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65"/>
          <p:cNvGrpSpPr/>
          <p:nvPr/>
        </p:nvGrpSpPr>
        <p:grpSpPr bwMode="auto">
          <a:xfrm>
            <a:off x="5841366" y="744225"/>
            <a:ext cx="792480" cy="1104900"/>
            <a:chOff x="2784" y="1008"/>
            <a:chExt cx="384" cy="696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784" y="1008"/>
              <a:ext cx="329" cy="3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200" b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endParaRPr 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784" y="1336"/>
              <a:ext cx="384" cy="3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2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Line 63"/>
            <p:cNvSpPr>
              <a:spLocks noChangeShapeType="1"/>
            </p:cNvSpPr>
            <p:nvPr/>
          </p:nvSpPr>
          <p:spPr bwMode="auto">
            <a:xfrm flipH="1" flipV="1">
              <a:off x="2822" y="1341"/>
              <a:ext cx="154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 sz="2800"/>
            </a:p>
          </p:txBody>
        </p:sp>
      </p:grpSp>
      <p:sp>
        <p:nvSpPr>
          <p:cNvPr id="10" name="Oval 121"/>
          <p:cNvSpPr>
            <a:spLocks noChangeArrowheads="1"/>
          </p:cNvSpPr>
          <p:nvPr/>
        </p:nvSpPr>
        <p:spPr bwMode="auto">
          <a:xfrm>
            <a:off x="3665221" y="2169700"/>
            <a:ext cx="1485900" cy="11430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800000"/>
            </a:solidFill>
            <a:round/>
          </a:ln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txBody>
          <a:bodyPr wrap="none" anchor="ctr"/>
          <a:lstStyle/>
          <a:p>
            <a:endParaRPr lang="vi-VN" sz="2800" dirty="0">
              <a:solidFill>
                <a:srgbClr val="FFC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389597" y="2169704"/>
            <a:ext cx="0" cy="11430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2"/>
            <a:endCxn id="10" idx="6"/>
          </p:cNvCxnSpPr>
          <p:nvPr/>
        </p:nvCxnSpPr>
        <p:spPr>
          <a:xfrm>
            <a:off x="3665221" y="2741200"/>
            <a:ext cx="14859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121"/>
          <p:cNvSpPr>
            <a:spLocks noChangeArrowheads="1"/>
          </p:cNvSpPr>
          <p:nvPr/>
        </p:nvSpPr>
        <p:spPr bwMode="auto">
          <a:xfrm>
            <a:off x="5612936" y="2144479"/>
            <a:ext cx="1485900" cy="11430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800000"/>
            </a:solidFill>
            <a:round/>
          </a:ln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txBody>
          <a:bodyPr wrap="none" anchor="ctr"/>
          <a:lstStyle/>
          <a:p>
            <a:endParaRPr lang="vi-VN" sz="2800" dirty="0">
              <a:solidFill>
                <a:srgbClr val="FFC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6369127" y="2146667"/>
            <a:ext cx="1" cy="11541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638800" y="2728444"/>
            <a:ext cx="1485900" cy="40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8"/>
          <p:cNvGrpSpPr/>
          <p:nvPr/>
        </p:nvGrpSpPr>
        <p:grpSpPr>
          <a:xfrm>
            <a:off x="5613044" y="2150883"/>
            <a:ext cx="1496643" cy="1139758"/>
            <a:chOff x="7162800" y="3429000"/>
            <a:chExt cx="1151264" cy="1139758"/>
          </a:xfrm>
        </p:grpSpPr>
        <p:sp>
          <p:nvSpPr>
            <p:cNvPr id="21" name="Pie 20"/>
            <p:cNvSpPr/>
            <p:nvPr/>
          </p:nvSpPr>
          <p:spPr>
            <a:xfrm rot="16200000">
              <a:off x="7168553" y="3423247"/>
              <a:ext cx="1139758" cy="1151264"/>
            </a:xfrm>
            <a:prstGeom prst="pie">
              <a:avLst>
                <a:gd name="adj1" fmla="val 70618"/>
                <a:gd name="adj2" fmla="val 16200000"/>
              </a:avLst>
            </a:prstGeom>
            <a:solidFill>
              <a:schemeClr val="bg1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80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5400000">
              <a:off x="7476804" y="4298568"/>
              <a:ext cx="533400" cy="1588"/>
            </a:xfrm>
            <a:prstGeom prst="line">
              <a:avLst/>
            </a:prstGeom>
            <a:ln w="254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766462" y="3992090"/>
              <a:ext cx="533400" cy="1588"/>
            </a:xfrm>
            <a:prstGeom prst="line">
              <a:avLst/>
            </a:prstGeom>
            <a:ln w="254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0" name="Rectangle 88"/>
          <p:cNvSpPr>
            <a:spLocks noChangeArrowheads="1"/>
          </p:cNvSpPr>
          <p:nvPr/>
        </p:nvSpPr>
        <p:spPr bwMode="auto">
          <a:xfrm>
            <a:off x="3863341" y="3535362"/>
            <a:ext cx="1188720" cy="411163"/>
          </a:xfrm>
          <a:prstGeom prst="rect">
            <a:avLst/>
          </a:prstGeom>
          <a:ln w="9525" algn="ctr">
            <a:solidFill>
              <a:srgbClr val="CCFFFF"/>
            </a:solidFill>
            <a:round/>
          </a:ln>
        </p:spPr>
        <p:txBody>
          <a:bodyPr wrap="none" anchor="ctr"/>
          <a:lstStyle/>
          <a:p>
            <a:pPr eaLnBrk="0" hangingPunct="0"/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 useBgFill="1">
        <p:nvSpPr>
          <p:cNvPr id="31" name="Rectangle 88"/>
          <p:cNvSpPr>
            <a:spLocks noChangeArrowheads="1"/>
          </p:cNvSpPr>
          <p:nvPr/>
        </p:nvSpPr>
        <p:spPr bwMode="auto">
          <a:xfrm>
            <a:off x="6438901" y="3535362"/>
            <a:ext cx="891540" cy="411163"/>
          </a:xfrm>
          <a:prstGeom prst="rect">
            <a:avLst/>
          </a:prstGeom>
          <a:ln w="9525" algn="ctr">
            <a:solidFill>
              <a:srgbClr val="CCFFFF"/>
            </a:solidFill>
            <a:round/>
          </a:ln>
        </p:spPr>
        <p:txBody>
          <a:bodyPr wrap="none" anchor="ctr"/>
          <a:lstStyle/>
          <a:p>
            <a:pPr eaLnBrk="0" hangingPunct="0"/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" name="Group 93"/>
          <p:cNvGrpSpPr/>
          <p:nvPr/>
        </p:nvGrpSpPr>
        <p:grpSpPr bwMode="auto">
          <a:xfrm>
            <a:off x="5844541" y="3306766"/>
            <a:ext cx="792480" cy="904875"/>
            <a:chOff x="2784" y="1008"/>
            <a:chExt cx="384" cy="570"/>
          </a:xfrm>
        </p:grpSpPr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2784" y="1008"/>
              <a:ext cx="32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endParaRPr 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 Box 4"/>
            <p:cNvSpPr txBox="1">
              <a:spLocks noChangeArrowheads="1"/>
            </p:cNvSpPr>
            <p:nvPr/>
          </p:nvSpPr>
          <p:spPr bwMode="auto">
            <a:xfrm>
              <a:off x="2784" y="1248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Line 96"/>
            <p:cNvSpPr>
              <a:spLocks noChangeShapeType="1"/>
            </p:cNvSpPr>
            <p:nvPr/>
          </p:nvSpPr>
          <p:spPr bwMode="auto">
            <a:xfrm flipH="1" flipV="1">
              <a:off x="2822" y="1309"/>
              <a:ext cx="172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 sz="2800"/>
            </a:p>
          </p:txBody>
        </p:sp>
      </p:grp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1188719" y="5287962"/>
            <a:ext cx="516716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4876801" y="5303202"/>
            <a:ext cx="515112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  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cam. </a:t>
            </a:r>
            <a:endParaRPr lang="en-US" sz="28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77"/>
          <p:cNvGrpSpPr/>
          <p:nvPr/>
        </p:nvGrpSpPr>
        <p:grpSpPr bwMode="auto">
          <a:xfrm>
            <a:off x="5486400" y="5114930"/>
            <a:ext cx="792480" cy="981075"/>
            <a:chOff x="2784" y="1008"/>
            <a:chExt cx="384" cy="618"/>
          </a:xfrm>
        </p:grpSpPr>
        <p:sp>
          <p:nvSpPr>
            <p:cNvPr id="52" name="Text Box 4"/>
            <p:cNvSpPr txBox="1">
              <a:spLocks noChangeArrowheads="1"/>
            </p:cNvSpPr>
            <p:nvPr/>
          </p:nvSpPr>
          <p:spPr bwMode="auto">
            <a:xfrm>
              <a:off x="2784" y="1008"/>
              <a:ext cx="32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4"/>
            <p:cNvSpPr txBox="1">
              <a:spLocks noChangeArrowheads="1"/>
            </p:cNvSpPr>
            <p:nvPr/>
          </p:nvSpPr>
          <p:spPr bwMode="auto">
            <a:xfrm>
              <a:off x="2784" y="1296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Line 80"/>
            <p:cNvSpPr>
              <a:spLocks noChangeShapeType="1"/>
            </p:cNvSpPr>
            <p:nvPr/>
          </p:nvSpPr>
          <p:spPr bwMode="auto">
            <a:xfrm flipH="1" flipV="1">
              <a:off x="2822" y="1341"/>
              <a:ext cx="232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 sz="2800"/>
            </a:p>
          </p:txBody>
        </p:sp>
      </p:grpSp>
      <p:sp>
        <p:nvSpPr>
          <p:cNvPr id="55" name="AutoShape 146"/>
          <p:cNvSpPr/>
          <p:nvPr/>
        </p:nvSpPr>
        <p:spPr bwMode="auto">
          <a:xfrm rot="5400000" flipV="1">
            <a:off x="5394961" y="2560002"/>
            <a:ext cx="304800" cy="3169920"/>
          </a:xfrm>
          <a:prstGeom prst="rightBrace">
            <a:avLst>
              <a:gd name="adj1" fmla="val 66667"/>
              <a:gd name="adj2" fmla="val 49995"/>
            </a:avLst>
          </a:prstGeom>
          <a:noFill/>
          <a:ln w="19050">
            <a:solidFill>
              <a:srgbClr val="C00000"/>
            </a:solidFill>
            <a:round/>
          </a:ln>
        </p:spPr>
        <p:txBody>
          <a:bodyPr wrap="none" anchor="ctr"/>
          <a:lstStyle/>
          <a:p>
            <a:endParaRPr lang="vi-VN" sz="2800"/>
          </a:p>
        </p:txBody>
      </p:sp>
      <p:sp useBgFill="1">
        <p:nvSpPr>
          <p:cNvPr id="56" name="Rectangle 88"/>
          <p:cNvSpPr>
            <a:spLocks noChangeArrowheads="1"/>
          </p:cNvSpPr>
          <p:nvPr/>
        </p:nvSpPr>
        <p:spPr bwMode="auto">
          <a:xfrm>
            <a:off x="6042661" y="4373567"/>
            <a:ext cx="990600" cy="411163"/>
          </a:xfrm>
          <a:prstGeom prst="rect">
            <a:avLst/>
          </a:prstGeom>
          <a:ln w="9525" algn="ctr">
            <a:solidFill>
              <a:srgbClr val="CCFFFF"/>
            </a:solidFill>
            <a:round/>
          </a:ln>
        </p:spPr>
        <p:txBody>
          <a:bodyPr wrap="none" anchor="ctr"/>
          <a:lstStyle/>
          <a:p>
            <a:pPr eaLnBrk="0" hangingPunct="0"/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quả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6" name="Group 148"/>
          <p:cNvGrpSpPr/>
          <p:nvPr/>
        </p:nvGrpSpPr>
        <p:grpSpPr bwMode="auto">
          <a:xfrm>
            <a:off x="5250181" y="4221162"/>
            <a:ext cx="792480" cy="1036638"/>
            <a:chOff x="2784" y="1008"/>
            <a:chExt cx="384" cy="653"/>
          </a:xfrm>
        </p:grpSpPr>
        <p:sp>
          <p:nvSpPr>
            <p:cNvPr id="58" name="Text Box 4"/>
            <p:cNvSpPr txBox="1">
              <a:spLocks noChangeArrowheads="1"/>
            </p:cNvSpPr>
            <p:nvPr/>
          </p:nvSpPr>
          <p:spPr bwMode="auto">
            <a:xfrm>
              <a:off x="2784" y="1008"/>
              <a:ext cx="32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  <a:endPara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 Box 4"/>
            <p:cNvSpPr txBox="1">
              <a:spLocks noChangeArrowheads="1"/>
            </p:cNvSpPr>
            <p:nvPr/>
          </p:nvSpPr>
          <p:spPr bwMode="auto">
            <a:xfrm>
              <a:off x="2784" y="1331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Line 151"/>
            <p:cNvSpPr>
              <a:spLocks noChangeShapeType="1"/>
            </p:cNvSpPr>
            <p:nvPr/>
          </p:nvSpPr>
          <p:spPr bwMode="auto">
            <a:xfrm flipH="1" flipV="1">
              <a:off x="2840" y="1341"/>
              <a:ext cx="176" cy="0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</a:ln>
          </p:spPr>
          <p:txBody>
            <a:bodyPr/>
            <a:lstStyle/>
            <a:p>
              <a:endParaRPr lang="vi-VN" sz="280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2" grpId="0" animBg="1"/>
      <p:bldP spid="30" grpId="0" animBg="1"/>
      <p:bldP spid="31" grpId="0" animBg="1"/>
      <p:bldP spid="49" grpId="0"/>
      <p:bldP spid="50" grpId="0"/>
      <p:bldP spid="55" grpId="0" animBg="1"/>
      <p:bldP spid="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9" name="Rectangle 6"/>
          <p:cNvSpPr>
            <a:spLocks noChangeArrowheads="1"/>
          </p:cNvSpPr>
          <p:nvPr/>
        </p:nvSpPr>
        <p:spPr bwMode="auto">
          <a:xfrm>
            <a:off x="198120" y="2438400"/>
            <a:ext cx="465582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altLang="zh-CN" sz="3200" b="1">
                <a:solidFill>
                  <a:srgbClr val="CC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4000" b="1">
                <a:solidFill>
                  <a:srgbClr val="CC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en-US" altLang="zh-CN" sz="2800" b="1">
                <a:solidFill>
                  <a:srgbClr val="339966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THẢO LUẬN</a:t>
            </a:r>
            <a:r>
              <a:rPr lang="en-US" altLang="zh-CN" sz="3200">
                <a:solidFill>
                  <a:srgbClr val="CC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  <a:endParaRPr lang="en-US" altLang="zh-CN" sz="3200">
              <a:solidFill>
                <a:srgbClr val="CC66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180" name="Oval 20"/>
          <p:cNvSpPr>
            <a:spLocks noChangeArrowheads="1"/>
          </p:cNvSpPr>
          <p:nvPr/>
        </p:nvSpPr>
        <p:spPr bwMode="auto">
          <a:xfrm>
            <a:off x="9707880" y="1219200"/>
            <a:ext cx="1386840" cy="1219200"/>
          </a:xfrm>
          <a:prstGeom prst="ellipse">
            <a:avLst/>
          </a:prstGeom>
          <a:solidFill>
            <a:srgbClr val="FFC000"/>
          </a:solidFill>
          <a:ln w="9525">
            <a:solidFill>
              <a:srgbClr val="800000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 altLang="zh-CN">
              <a:ea typeface="SimSun" panose="02010600030101010101" pitchFamily="2" charset="-122"/>
            </a:endParaRPr>
          </a:p>
        </p:txBody>
      </p:sp>
      <p:sp>
        <p:nvSpPr>
          <p:cNvPr id="5181" name="Oval 20"/>
          <p:cNvSpPr>
            <a:spLocks noChangeArrowheads="1"/>
          </p:cNvSpPr>
          <p:nvPr/>
        </p:nvSpPr>
        <p:spPr bwMode="auto">
          <a:xfrm>
            <a:off x="7376160" y="1219200"/>
            <a:ext cx="1386840" cy="1219200"/>
          </a:xfrm>
          <a:prstGeom prst="ellipse">
            <a:avLst/>
          </a:prstGeom>
          <a:solidFill>
            <a:srgbClr val="FFC000"/>
          </a:solidFill>
          <a:ln w="9525">
            <a:solidFill>
              <a:srgbClr val="800000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 altLang="zh-CN">
              <a:ea typeface="SimSun" panose="02010600030101010101" pitchFamily="2" charset="-122"/>
            </a:endParaRPr>
          </a:p>
        </p:txBody>
      </p:sp>
      <p:sp>
        <p:nvSpPr>
          <p:cNvPr id="5182" name="Oval 20"/>
          <p:cNvSpPr>
            <a:spLocks noChangeArrowheads="1"/>
          </p:cNvSpPr>
          <p:nvPr/>
        </p:nvSpPr>
        <p:spPr bwMode="auto">
          <a:xfrm>
            <a:off x="5334000" y="1219200"/>
            <a:ext cx="1386840" cy="1219200"/>
          </a:xfrm>
          <a:prstGeom prst="ellipse">
            <a:avLst/>
          </a:prstGeom>
          <a:solidFill>
            <a:srgbClr val="FFC000"/>
          </a:solidFill>
          <a:ln w="9525">
            <a:solidFill>
              <a:srgbClr val="800000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 altLang="zh-CN">
              <a:ea typeface="SimSun" panose="02010600030101010101" pitchFamily="2" charset="-122"/>
            </a:endParaRPr>
          </a:p>
        </p:txBody>
      </p:sp>
      <p:sp>
        <p:nvSpPr>
          <p:cNvPr id="5183" name="Oval 20"/>
          <p:cNvSpPr>
            <a:spLocks noChangeArrowheads="1"/>
          </p:cNvSpPr>
          <p:nvPr/>
        </p:nvSpPr>
        <p:spPr bwMode="auto">
          <a:xfrm>
            <a:off x="3124200" y="1219200"/>
            <a:ext cx="1386840" cy="1219200"/>
          </a:xfrm>
          <a:prstGeom prst="ellipse">
            <a:avLst/>
          </a:prstGeom>
          <a:solidFill>
            <a:srgbClr val="FFC000"/>
          </a:solidFill>
          <a:ln w="9525">
            <a:solidFill>
              <a:srgbClr val="800000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 altLang="zh-CN">
              <a:ea typeface="SimSun" panose="02010600030101010101" pitchFamily="2" charset="-122"/>
            </a:endParaRPr>
          </a:p>
        </p:txBody>
      </p:sp>
      <p:sp>
        <p:nvSpPr>
          <p:cNvPr id="5184" name="Oval 20"/>
          <p:cNvSpPr>
            <a:spLocks noChangeArrowheads="1"/>
          </p:cNvSpPr>
          <p:nvPr/>
        </p:nvSpPr>
        <p:spPr bwMode="auto">
          <a:xfrm>
            <a:off x="914401" y="1143000"/>
            <a:ext cx="1386840" cy="1219200"/>
          </a:xfrm>
          <a:prstGeom prst="ellipse">
            <a:avLst/>
          </a:prstGeom>
          <a:solidFill>
            <a:srgbClr val="FFC000"/>
          </a:solidFill>
          <a:ln w="9525">
            <a:solidFill>
              <a:srgbClr val="800000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 altLang="zh-CN">
              <a:ea typeface="SimSun" panose="02010600030101010101" pitchFamily="2" charset="-122"/>
            </a:endParaRPr>
          </a:p>
        </p:txBody>
      </p:sp>
      <p:sp>
        <p:nvSpPr>
          <p:cNvPr id="5247" name="Oval 20"/>
          <p:cNvSpPr>
            <a:spLocks noChangeArrowheads="1"/>
          </p:cNvSpPr>
          <p:nvPr/>
        </p:nvSpPr>
        <p:spPr bwMode="auto">
          <a:xfrm>
            <a:off x="990600" y="3124200"/>
            <a:ext cx="1386840" cy="1219200"/>
          </a:xfrm>
          <a:prstGeom prst="ellipse">
            <a:avLst/>
          </a:prstGeom>
          <a:solidFill>
            <a:srgbClr val="FFC000"/>
          </a:solidFill>
          <a:ln w="9525">
            <a:solidFill>
              <a:srgbClr val="800000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 altLang="zh-CN">
              <a:ea typeface="SimSun" panose="02010600030101010101" pitchFamily="2" charset="-122"/>
            </a:endParaRPr>
          </a:p>
        </p:txBody>
      </p:sp>
      <p:sp>
        <p:nvSpPr>
          <p:cNvPr id="5248" name="Straight Connector 5247"/>
          <p:cNvSpPr>
            <a:spLocks noChangeShapeType="1"/>
          </p:cNvSpPr>
          <p:nvPr/>
        </p:nvSpPr>
        <p:spPr bwMode="auto">
          <a:xfrm flipV="1">
            <a:off x="990600" y="3733800"/>
            <a:ext cx="138684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9" name="Straight Connector 5248"/>
          <p:cNvSpPr>
            <a:spLocks noChangeShapeType="1"/>
          </p:cNvSpPr>
          <p:nvPr/>
        </p:nvSpPr>
        <p:spPr bwMode="auto">
          <a:xfrm flipV="1">
            <a:off x="1684020" y="31242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51" name="Oval 20"/>
          <p:cNvSpPr>
            <a:spLocks noChangeArrowheads="1"/>
          </p:cNvSpPr>
          <p:nvPr/>
        </p:nvSpPr>
        <p:spPr bwMode="auto">
          <a:xfrm>
            <a:off x="3169920" y="3124200"/>
            <a:ext cx="1386840" cy="1219200"/>
          </a:xfrm>
          <a:prstGeom prst="ellipse">
            <a:avLst/>
          </a:prstGeom>
          <a:solidFill>
            <a:srgbClr val="FFC000"/>
          </a:solidFill>
          <a:ln w="9525">
            <a:solidFill>
              <a:srgbClr val="800000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 altLang="zh-CN">
              <a:ea typeface="SimSun" panose="02010600030101010101" pitchFamily="2" charset="-122"/>
            </a:endParaRPr>
          </a:p>
        </p:txBody>
      </p:sp>
      <p:sp>
        <p:nvSpPr>
          <p:cNvPr id="5252" name="Oval 20"/>
          <p:cNvSpPr>
            <a:spLocks noChangeArrowheads="1"/>
          </p:cNvSpPr>
          <p:nvPr/>
        </p:nvSpPr>
        <p:spPr bwMode="auto">
          <a:xfrm>
            <a:off x="5448300" y="3124200"/>
            <a:ext cx="1386840" cy="1219200"/>
          </a:xfrm>
          <a:prstGeom prst="ellipse">
            <a:avLst/>
          </a:prstGeom>
          <a:solidFill>
            <a:srgbClr val="FFC000"/>
          </a:solidFill>
          <a:ln w="9525">
            <a:solidFill>
              <a:srgbClr val="800000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 altLang="zh-CN">
              <a:ea typeface="SimSun" panose="02010600030101010101" pitchFamily="2" charset="-122"/>
            </a:endParaRPr>
          </a:p>
        </p:txBody>
      </p:sp>
      <p:sp>
        <p:nvSpPr>
          <p:cNvPr id="5253" name="Oval 20"/>
          <p:cNvSpPr>
            <a:spLocks noChangeArrowheads="1"/>
          </p:cNvSpPr>
          <p:nvPr/>
        </p:nvSpPr>
        <p:spPr bwMode="auto">
          <a:xfrm>
            <a:off x="7429500" y="3124200"/>
            <a:ext cx="1386840" cy="1219200"/>
          </a:xfrm>
          <a:prstGeom prst="ellipse">
            <a:avLst/>
          </a:prstGeom>
          <a:solidFill>
            <a:srgbClr val="FFC000"/>
          </a:solidFill>
          <a:ln w="9525">
            <a:solidFill>
              <a:srgbClr val="800000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 altLang="zh-CN">
              <a:ea typeface="SimSun" panose="02010600030101010101" pitchFamily="2" charset="-122"/>
            </a:endParaRPr>
          </a:p>
        </p:txBody>
      </p:sp>
      <p:sp>
        <p:nvSpPr>
          <p:cNvPr id="5254" name="Oval 20"/>
          <p:cNvSpPr>
            <a:spLocks noChangeArrowheads="1"/>
          </p:cNvSpPr>
          <p:nvPr/>
        </p:nvSpPr>
        <p:spPr bwMode="auto">
          <a:xfrm>
            <a:off x="9806940" y="3048000"/>
            <a:ext cx="1386840" cy="1219200"/>
          </a:xfrm>
          <a:prstGeom prst="ellipse">
            <a:avLst/>
          </a:prstGeom>
          <a:solidFill>
            <a:srgbClr val="FFC000"/>
          </a:solidFill>
          <a:ln w="9525">
            <a:solidFill>
              <a:srgbClr val="800000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 altLang="zh-CN">
              <a:ea typeface="SimSun" panose="02010600030101010101" pitchFamily="2" charset="-122"/>
            </a:endParaRPr>
          </a:p>
        </p:txBody>
      </p:sp>
      <p:sp>
        <p:nvSpPr>
          <p:cNvPr id="5255" name="Straight Connector 5254"/>
          <p:cNvSpPr>
            <a:spLocks noChangeShapeType="1"/>
          </p:cNvSpPr>
          <p:nvPr/>
        </p:nvSpPr>
        <p:spPr bwMode="auto">
          <a:xfrm flipV="1">
            <a:off x="5448300" y="3733800"/>
            <a:ext cx="138684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56" name="Straight Connector 5255"/>
          <p:cNvSpPr>
            <a:spLocks noChangeShapeType="1"/>
          </p:cNvSpPr>
          <p:nvPr/>
        </p:nvSpPr>
        <p:spPr bwMode="auto">
          <a:xfrm flipV="1">
            <a:off x="3169920" y="3733800"/>
            <a:ext cx="138684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57" name="Straight Connector 5256"/>
          <p:cNvSpPr>
            <a:spLocks noChangeShapeType="1"/>
          </p:cNvSpPr>
          <p:nvPr/>
        </p:nvSpPr>
        <p:spPr bwMode="auto">
          <a:xfrm flipV="1">
            <a:off x="9806940" y="3657600"/>
            <a:ext cx="138684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58" name="Straight Connector 5257"/>
          <p:cNvSpPr>
            <a:spLocks noChangeShapeType="1"/>
          </p:cNvSpPr>
          <p:nvPr/>
        </p:nvSpPr>
        <p:spPr bwMode="auto">
          <a:xfrm flipV="1">
            <a:off x="7429500" y="3733800"/>
            <a:ext cx="138684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59" name="Straight Connector 5258"/>
          <p:cNvSpPr>
            <a:spLocks noChangeShapeType="1"/>
          </p:cNvSpPr>
          <p:nvPr/>
        </p:nvSpPr>
        <p:spPr bwMode="auto">
          <a:xfrm flipV="1">
            <a:off x="3863340" y="31242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60" name="Straight Connector 5259"/>
          <p:cNvSpPr>
            <a:spLocks noChangeShapeType="1"/>
          </p:cNvSpPr>
          <p:nvPr/>
        </p:nvSpPr>
        <p:spPr bwMode="auto">
          <a:xfrm flipV="1">
            <a:off x="6141720" y="31242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61" name="Straight Connector 5260"/>
          <p:cNvSpPr>
            <a:spLocks noChangeShapeType="1"/>
          </p:cNvSpPr>
          <p:nvPr/>
        </p:nvSpPr>
        <p:spPr bwMode="auto">
          <a:xfrm flipV="1">
            <a:off x="8122920" y="31242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62" name="Straight Connector 5261"/>
          <p:cNvSpPr>
            <a:spLocks noChangeShapeType="1"/>
          </p:cNvSpPr>
          <p:nvPr/>
        </p:nvSpPr>
        <p:spPr bwMode="auto">
          <a:xfrm flipV="1">
            <a:off x="10500360" y="30480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85800" y="-499"/>
            <a:ext cx="98069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2: Chia đều 5 quả cam cho 4 người. Tìm phần cam của mỗi người.</a:t>
            </a:r>
            <a:endParaRPr lang="vi-VN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1" y="4850751"/>
            <a:ext cx="7528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người được 5 phần hay         quả cam</a:t>
            </a:r>
            <a:endParaRPr lang="vi-VN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Group 148"/>
          <p:cNvGrpSpPr/>
          <p:nvPr/>
        </p:nvGrpSpPr>
        <p:grpSpPr bwMode="auto">
          <a:xfrm>
            <a:off x="5890260" y="4724404"/>
            <a:ext cx="792480" cy="990601"/>
            <a:chOff x="2784" y="1008"/>
            <a:chExt cx="384" cy="624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784" y="1008"/>
              <a:ext cx="329" cy="3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  <a:endPara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2784" y="1267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Line 151"/>
            <p:cNvSpPr>
              <a:spLocks noChangeShapeType="1"/>
            </p:cNvSpPr>
            <p:nvPr/>
          </p:nvSpPr>
          <p:spPr bwMode="auto">
            <a:xfrm flipH="1" flipV="1">
              <a:off x="2822" y="1341"/>
              <a:ext cx="221" cy="0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</a:ln>
          </p:spPr>
          <p:txBody>
            <a:bodyPr/>
            <a:lstStyle/>
            <a:p>
              <a:endParaRPr lang="vi-VN" sz="3200">
                <a:solidFill>
                  <a:srgbClr val="C00000"/>
                </a:solidFill>
              </a:endParaRPr>
            </a:p>
          </p:txBody>
        </p:sp>
      </p:grp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805941" y="5511728"/>
            <a:ext cx="525018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 5 : 4 = 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(quả cam)</a:t>
            </a:r>
            <a:endParaRPr lang="en-US" sz="32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148"/>
          <p:cNvGrpSpPr/>
          <p:nvPr/>
        </p:nvGrpSpPr>
        <p:grpSpPr bwMode="auto">
          <a:xfrm>
            <a:off x="3962400" y="5296437"/>
            <a:ext cx="792480" cy="1000126"/>
            <a:chOff x="2762" y="1008"/>
            <a:chExt cx="384" cy="630"/>
          </a:xfrm>
        </p:grpSpPr>
        <p:sp>
          <p:nvSpPr>
            <p:cNvPr id="34" name="Text Box 4"/>
            <p:cNvSpPr txBox="1">
              <a:spLocks noChangeArrowheads="1"/>
            </p:cNvSpPr>
            <p:nvPr/>
          </p:nvSpPr>
          <p:spPr bwMode="auto">
            <a:xfrm>
              <a:off x="2762" y="1008"/>
              <a:ext cx="329" cy="3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  <a:endPara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2762" y="1273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Line 151"/>
            <p:cNvSpPr>
              <a:spLocks noChangeShapeType="1"/>
            </p:cNvSpPr>
            <p:nvPr/>
          </p:nvSpPr>
          <p:spPr bwMode="auto">
            <a:xfrm flipH="1" flipV="1">
              <a:off x="2822" y="1341"/>
              <a:ext cx="154" cy="0"/>
            </a:xfrm>
            <a:prstGeom prst="line">
              <a:avLst/>
            </a:prstGeom>
            <a:noFill/>
            <a:ln w="31750">
              <a:solidFill>
                <a:srgbClr val="C00000"/>
              </a:solidFill>
              <a:round/>
            </a:ln>
          </p:spPr>
          <p:txBody>
            <a:bodyPr/>
            <a:lstStyle/>
            <a:p>
              <a:endParaRPr lang="vi-VN" sz="3200">
                <a:solidFill>
                  <a:srgbClr val="C00000"/>
                </a:solidFill>
              </a:endParaRPr>
            </a:p>
          </p:txBody>
        </p:sp>
      </p:grpSp>
      <p:sp>
        <p:nvSpPr>
          <p:cNvPr id="69" name="Arc 62"/>
          <p:cNvSpPr/>
          <p:nvPr/>
        </p:nvSpPr>
        <p:spPr bwMode="auto">
          <a:xfrm flipH="1">
            <a:off x="990600" y="3124204"/>
            <a:ext cx="693420" cy="60959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CC66FF"/>
          </a:solidFill>
          <a:ln w="9525">
            <a:solidFill>
              <a:srgbClr val="FF0000"/>
            </a:solidFill>
            <a:round/>
          </a:ln>
          <a:effectLst/>
        </p:spPr>
        <p:txBody>
          <a:bodyPr wrap="none" anchor="ctr"/>
          <a:lstStyle/>
          <a:p>
            <a:endParaRPr lang="vi-VN">
              <a:solidFill>
                <a:srgbClr val="002060"/>
              </a:solidFill>
            </a:endParaRPr>
          </a:p>
        </p:txBody>
      </p:sp>
      <p:sp>
        <p:nvSpPr>
          <p:cNvPr id="74" name="Arc 62"/>
          <p:cNvSpPr/>
          <p:nvPr/>
        </p:nvSpPr>
        <p:spPr bwMode="auto">
          <a:xfrm flipH="1">
            <a:off x="3169920" y="3124204"/>
            <a:ext cx="693420" cy="60959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CC66FF"/>
          </a:solidFill>
          <a:ln w="9525">
            <a:solidFill>
              <a:srgbClr val="FF0000"/>
            </a:solidFill>
            <a:round/>
          </a:ln>
          <a:effectLst/>
        </p:spPr>
        <p:txBody>
          <a:bodyPr wrap="none" anchor="ctr"/>
          <a:lstStyle/>
          <a:p>
            <a:endParaRPr lang="vi-VN">
              <a:solidFill>
                <a:srgbClr val="002060"/>
              </a:solidFill>
            </a:endParaRPr>
          </a:p>
        </p:txBody>
      </p:sp>
      <p:sp>
        <p:nvSpPr>
          <p:cNvPr id="75" name="Arc 62"/>
          <p:cNvSpPr/>
          <p:nvPr/>
        </p:nvSpPr>
        <p:spPr bwMode="auto">
          <a:xfrm flipH="1">
            <a:off x="5448300" y="3123667"/>
            <a:ext cx="693420" cy="60959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CC66FF"/>
          </a:solidFill>
          <a:ln w="9525">
            <a:solidFill>
              <a:srgbClr val="FF0000"/>
            </a:solidFill>
            <a:round/>
          </a:ln>
          <a:effectLst/>
        </p:spPr>
        <p:txBody>
          <a:bodyPr wrap="none" anchor="ctr"/>
          <a:lstStyle/>
          <a:p>
            <a:endParaRPr lang="vi-VN">
              <a:solidFill>
                <a:srgbClr val="002060"/>
              </a:solidFill>
            </a:endParaRPr>
          </a:p>
        </p:txBody>
      </p:sp>
      <p:sp>
        <p:nvSpPr>
          <p:cNvPr id="76" name="Arc 62"/>
          <p:cNvSpPr/>
          <p:nvPr/>
        </p:nvSpPr>
        <p:spPr bwMode="auto">
          <a:xfrm flipH="1">
            <a:off x="7429500" y="3124204"/>
            <a:ext cx="693420" cy="60959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CC66FF"/>
          </a:solidFill>
          <a:ln w="9525">
            <a:solidFill>
              <a:srgbClr val="FF0000"/>
            </a:solidFill>
            <a:round/>
          </a:ln>
          <a:effectLst/>
        </p:spPr>
        <p:txBody>
          <a:bodyPr wrap="none" anchor="ctr"/>
          <a:lstStyle/>
          <a:p>
            <a:endParaRPr lang="vi-VN">
              <a:solidFill>
                <a:srgbClr val="002060"/>
              </a:solidFill>
            </a:endParaRPr>
          </a:p>
        </p:txBody>
      </p:sp>
      <p:sp>
        <p:nvSpPr>
          <p:cNvPr id="77" name="Arc 62"/>
          <p:cNvSpPr/>
          <p:nvPr/>
        </p:nvSpPr>
        <p:spPr bwMode="auto">
          <a:xfrm flipH="1">
            <a:off x="9806940" y="3048005"/>
            <a:ext cx="693420" cy="60959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CC66FF"/>
          </a:solidFill>
          <a:ln w="9525">
            <a:solidFill>
              <a:srgbClr val="FF0000"/>
            </a:solidFill>
            <a:round/>
          </a:ln>
          <a:effectLst/>
        </p:spPr>
        <p:txBody>
          <a:bodyPr wrap="none" anchor="ctr"/>
          <a:lstStyle/>
          <a:p>
            <a:endParaRPr lang="vi-VN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5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9" grpId="0" animBg="1"/>
      <p:bldP spid="5180" grpId="0" animBg="1"/>
      <p:bldP spid="5181" grpId="0" animBg="1"/>
      <p:bldP spid="5182" grpId="0" animBg="1"/>
      <p:bldP spid="5183" grpId="0" animBg="1"/>
      <p:bldP spid="5184" grpId="0" animBg="1"/>
      <p:bldP spid="5247" grpId="0" animBg="1"/>
      <p:bldP spid="5248" grpId="0" animBg="1"/>
      <p:bldP spid="5249" grpId="0" animBg="1"/>
      <p:bldP spid="5251" grpId="0" animBg="1"/>
      <p:bldP spid="5252" grpId="0" animBg="1"/>
      <p:bldP spid="5253" grpId="0" animBg="1"/>
      <p:bldP spid="5254" grpId="0" animBg="1"/>
      <p:bldP spid="5255" grpId="0" animBg="1"/>
      <p:bldP spid="5256" grpId="0" animBg="1"/>
      <p:bldP spid="5257" grpId="0" animBg="1"/>
      <p:bldP spid="5258" grpId="0" animBg="1"/>
      <p:bldP spid="5259" grpId="0" animBg="1"/>
      <p:bldP spid="5260" grpId="0" animBg="1"/>
      <p:bldP spid="5261" grpId="0" animBg="1"/>
      <p:bldP spid="5262" grpId="0" animBg="1"/>
      <p:bldP spid="26" grpId="0"/>
      <p:bldP spid="27" grpId="0"/>
      <p:bldP spid="32" grpId="0"/>
      <p:bldP spid="69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images (23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887200" cy="6858000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2179321" y="2911717"/>
            <a:ext cx="1485900" cy="1143000"/>
            <a:chOff x="1676401" y="2368138"/>
            <a:chExt cx="1143000" cy="1143000"/>
          </a:xfrm>
        </p:grpSpPr>
        <p:sp>
          <p:nvSpPr>
            <p:cNvPr id="4" name="Oval 121"/>
            <p:cNvSpPr>
              <a:spLocks noChangeArrowheads="1"/>
            </p:cNvSpPr>
            <p:nvPr/>
          </p:nvSpPr>
          <p:spPr bwMode="auto">
            <a:xfrm>
              <a:off x="1676401" y="2368138"/>
              <a:ext cx="1143000" cy="11430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800000"/>
              </a:solidFill>
              <a:round/>
            </a:ln>
            <a:scene3d>
              <a:camera prst="orthographicFront"/>
              <a:lightRig rig="threePt" dir="t"/>
            </a:scene3d>
            <a:sp3d>
              <a:bevelT w="165100" prst="coolSlant"/>
              <a:bevelB/>
            </a:sp3d>
          </p:spPr>
          <p:txBody>
            <a:bodyPr wrap="none" anchor="ctr"/>
            <a:lstStyle/>
            <a:p>
              <a:endParaRPr lang="vi-VN" sz="2800" dirty="0">
                <a:solidFill>
                  <a:srgbClr val="FFC000"/>
                </a:solidFill>
              </a:endParaRPr>
            </a:p>
          </p:txBody>
        </p:sp>
        <p:cxnSp>
          <p:nvCxnSpPr>
            <p:cNvPr id="5" name="Straight Connector 4"/>
            <p:cNvCxnSpPr>
              <a:stCxn id="4" idx="0"/>
            </p:cNvCxnSpPr>
            <p:nvPr/>
          </p:nvCxnSpPr>
          <p:spPr>
            <a:xfrm flipH="1">
              <a:off x="2247819" y="2368138"/>
              <a:ext cx="82" cy="1143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4" idx="2"/>
              <a:endCxn id="4" idx="6"/>
            </p:cNvCxnSpPr>
            <p:nvPr/>
          </p:nvCxnSpPr>
          <p:spPr>
            <a:xfrm>
              <a:off x="1676401" y="2939638"/>
              <a:ext cx="1143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4142061" y="2905779"/>
            <a:ext cx="1504363" cy="1148938"/>
            <a:chOff x="3186199" y="2362200"/>
            <a:chExt cx="1157202" cy="1148938"/>
          </a:xfrm>
        </p:grpSpPr>
        <p:sp>
          <p:nvSpPr>
            <p:cNvPr id="7" name="Oval 121"/>
            <p:cNvSpPr>
              <a:spLocks noChangeArrowheads="1"/>
            </p:cNvSpPr>
            <p:nvPr/>
          </p:nvSpPr>
          <p:spPr bwMode="auto">
            <a:xfrm>
              <a:off x="3200401" y="2368138"/>
              <a:ext cx="1143000" cy="11430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800000"/>
              </a:solidFill>
              <a:round/>
            </a:ln>
            <a:scene3d>
              <a:camera prst="orthographicFront"/>
              <a:lightRig rig="threePt" dir="t"/>
            </a:scene3d>
            <a:sp3d>
              <a:bevelT w="165100" prst="coolSlant"/>
              <a:bevelB/>
            </a:sp3d>
          </p:spPr>
          <p:txBody>
            <a:bodyPr wrap="none" anchor="ctr"/>
            <a:lstStyle/>
            <a:p>
              <a:endParaRPr lang="vi-VN" sz="2800" dirty="0">
                <a:solidFill>
                  <a:srgbClr val="FFC000"/>
                </a:solidFill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186199" y="2362200"/>
              <a:ext cx="1151264" cy="1139758"/>
              <a:chOff x="7162800" y="3429000"/>
              <a:chExt cx="1151264" cy="1139758"/>
            </a:xfrm>
          </p:grpSpPr>
          <p:sp>
            <p:nvSpPr>
              <p:cNvPr id="9" name="Pie 8"/>
              <p:cNvSpPr/>
              <p:nvPr/>
            </p:nvSpPr>
            <p:spPr>
              <a:xfrm rot="16200000">
                <a:off x="7168553" y="3423247"/>
                <a:ext cx="1139758" cy="1151264"/>
              </a:xfrm>
              <a:prstGeom prst="pie">
                <a:avLst>
                  <a:gd name="adj1" fmla="val 70618"/>
                  <a:gd name="adj2" fmla="val 16200000"/>
                </a:avLst>
              </a:prstGeom>
              <a:solidFill>
                <a:schemeClr val="bg1"/>
              </a:solidFill>
              <a:ln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sz="28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rot="5400000">
                <a:off x="7476804" y="4298568"/>
                <a:ext cx="533400" cy="1588"/>
              </a:xfrm>
              <a:prstGeom prst="line">
                <a:avLst/>
              </a:prstGeom>
              <a:ln w="254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766462" y="3992090"/>
                <a:ext cx="533400" cy="1588"/>
              </a:xfrm>
              <a:prstGeom prst="line">
                <a:avLst/>
              </a:prstGeom>
              <a:ln w="254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AutoShape 146"/>
          <p:cNvSpPr/>
          <p:nvPr/>
        </p:nvSpPr>
        <p:spPr bwMode="auto">
          <a:xfrm rot="5400000" flipV="1">
            <a:off x="3710940" y="2545957"/>
            <a:ext cx="304800" cy="3169920"/>
          </a:xfrm>
          <a:prstGeom prst="rightBrace">
            <a:avLst>
              <a:gd name="adj1" fmla="val 66667"/>
              <a:gd name="adj2" fmla="val 49995"/>
            </a:avLst>
          </a:prstGeom>
          <a:noFill/>
          <a:ln w="19050">
            <a:solidFill>
              <a:srgbClr val="C00000"/>
            </a:solidFill>
            <a:round/>
          </a:ln>
        </p:spPr>
        <p:txBody>
          <a:bodyPr wrap="none" anchor="ctr"/>
          <a:lstStyle/>
          <a:p>
            <a:endParaRPr lang="vi-VN" sz="2800"/>
          </a:p>
        </p:txBody>
      </p:sp>
      <p:sp useBgFill="1">
        <p:nvSpPr>
          <p:cNvPr id="15" name="Rectangle 88"/>
          <p:cNvSpPr>
            <a:spLocks noChangeArrowheads="1"/>
          </p:cNvSpPr>
          <p:nvPr/>
        </p:nvSpPr>
        <p:spPr bwMode="auto">
          <a:xfrm>
            <a:off x="1188720" y="1828800"/>
            <a:ext cx="9113520" cy="685800"/>
          </a:xfrm>
          <a:prstGeom prst="rect">
            <a:avLst/>
          </a:prstGeom>
          <a:ln w="9525" algn="ctr">
            <a:solidFill>
              <a:srgbClr val="CCFFFF"/>
            </a:solidFill>
            <a:round/>
          </a:ln>
        </p:spPr>
        <p:txBody>
          <a:bodyPr wrap="none" anchor="ctr"/>
          <a:lstStyle/>
          <a:p>
            <a:pPr eaLnBrk="0" hangingPunct="0"/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So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sánh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cam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cam.  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6" name="Group 50"/>
          <p:cNvGrpSpPr/>
          <p:nvPr/>
        </p:nvGrpSpPr>
        <p:grpSpPr bwMode="auto">
          <a:xfrm>
            <a:off x="2606125" y="1693862"/>
            <a:ext cx="922888" cy="973138"/>
            <a:chOff x="2784" y="1008"/>
            <a:chExt cx="384" cy="613"/>
          </a:xfrm>
        </p:grpSpPr>
        <p:sp>
          <p:nvSpPr>
            <p:cNvPr id="17" name="Text Box 4"/>
            <p:cNvSpPr txBox="1">
              <a:spLocks noChangeArrowheads="1"/>
            </p:cNvSpPr>
            <p:nvPr/>
          </p:nvSpPr>
          <p:spPr bwMode="auto">
            <a:xfrm>
              <a:off x="2784" y="1008"/>
              <a:ext cx="32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2784" y="1291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Line 53"/>
            <p:cNvSpPr>
              <a:spLocks noChangeShapeType="1"/>
            </p:cNvSpPr>
            <p:nvPr/>
          </p:nvSpPr>
          <p:spPr bwMode="auto">
            <a:xfrm flipH="1" flipV="1">
              <a:off x="2822" y="1341"/>
              <a:ext cx="200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 sz="2800"/>
            </a:p>
          </p:txBody>
        </p:sp>
      </p:grpSp>
      <p:sp>
        <p:nvSpPr>
          <p:cNvPr id="20" name="Oval 121"/>
          <p:cNvSpPr>
            <a:spLocks noChangeArrowheads="1"/>
          </p:cNvSpPr>
          <p:nvPr/>
        </p:nvSpPr>
        <p:spPr bwMode="auto">
          <a:xfrm>
            <a:off x="7627620" y="2829579"/>
            <a:ext cx="1485900" cy="11430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800000"/>
            </a:solidFill>
            <a:round/>
          </a:ln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txBody>
          <a:bodyPr wrap="none" anchor="ctr"/>
          <a:lstStyle/>
          <a:p>
            <a:endParaRPr lang="vi-VN" sz="2800" dirty="0">
              <a:solidFill>
                <a:srgbClr val="FFC000"/>
              </a:solidFill>
            </a:endParaRPr>
          </a:p>
        </p:txBody>
      </p:sp>
      <p:grpSp>
        <p:nvGrpSpPr>
          <p:cNvPr id="21" name="Group 50"/>
          <p:cNvGrpSpPr/>
          <p:nvPr/>
        </p:nvGrpSpPr>
        <p:grpSpPr bwMode="auto">
          <a:xfrm>
            <a:off x="2667409" y="4201178"/>
            <a:ext cx="930098" cy="1016000"/>
            <a:chOff x="2781" y="1008"/>
            <a:chExt cx="387" cy="640"/>
          </a:xfrm>
        </p:grpSpPr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2784" y="1008"/>
              <a:ext cx="32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2784" y="1318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53"/>
            <p:cNvSpPr>
              <a:spLocks noChangeShapeType="1"/>
            </p:cNvSpPr>
            <p:nvPr/>
          </p:nvSpPr>
          <p:spPr bwMode="auto">
            <a:xfrm flipH="1" flipV="1">
              <a:off x="2781" y="1341"/>
              <a:ext cx="212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 sz="280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276600" y="4439959"/>
            <a:ext cx="1684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28560" y="4429779"/>
            <a:ext cx="2278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88280" y="4439959"/>
            <a:ext cx="2179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28" name="Rectangle 88"/>
          <p:cNvSpPr>
            <a:spLocks noChangeArrowheads="1"/>
          </p:cNvSpPr>
          <p:nvPr/>
        </p:nvSpPr>
        <p:spPr bwMode="auto">
          <a:xfrm>
            <a:off x="5151120" y="5344179"/>
            <a:ext cx="2575560" cy="685800"/>
          </a:xfrm>
          <a:prstGeom prst="rect">
            <a:avLst/>
          </a:prstGeom>
          <a:ln w="9525" algn="ctr">
            <a:solidFill>
              <a:srgbClr val="CCFFFF"/>
            </a:solidFill>
            <a:round/>
          </a:ln>
        </p:spPr>
        <p:txBody>
          <a:bodyPr wrap="none" anchor="ctr"/>
          <a:lstStyle/>
          <a:p>
            <a:pPr eaLnBrk="0" hangingPunct="0"/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dirty="0">
                <a:solidFill>
                  <a:srgbClr val="0000CC"/>
                </a:solidFill>
                <a:latin typeface=".VnArial" pitchFamily="34" charset="0"/>
              </a:rPr>
              <a:t>           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1  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9" name="Group 50"/>
          <p:cNvGrpSpPr/>
          <p:nvPr/>
        </p:nvGrpSpPr>
        <p:grpSpPr bwMode="auto">
          <a:xfrm>
            <a:off x="6042662" y="5191782"/>
            <a:ext cx="922888" cy="968375"/>
            <a:chOff x="2784" y="1008"/>
            <a:chExt cx="384" cy="610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2784" y="1008"/>
              <a:ext cx="32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 Box 4"/>
            <p:cNvSpPr txBox="1">
              <a:spLocks noChangeArrowheads="1"/>
            </p:cNvSpPr>
            <p:nvPr/>
          </p:nvSpPr>
          <p:spPr bwMode="auto">
            <a:xfrm>
              <a:off x="2784" y="1288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Line 53"/>
            <p:cNvSpPr>
              <a:spLocks noChangeShapeType="1"/>
            </p:cNvSpPr>
            <p:nvPr/>
          </p:nvSpPr>
          <p:spPr bwMode="auto">
            <a:xfrm flipV="1">
              <a:off x="2806" y="1341"/>
              <a:ext cx="164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 sz="2800"/>
            </a:p>
          </p:txBody>
        </p:sp>
      </p:grpSp>
      <p:sp>
        <p:nvSpPr>
          <p:cNvPr id="33" name="Text Box 44"/>
          <p:cNvSpPr txBox="1">
            <a:spLocks noChangeArrowheads="1"/>
          </p:cNvSpPr>
          <p:nvPr/>
        </p:nvSpPr>
        <p:spPr bwMode="auto">
          <a:xfrm>
            <a:off x="61595" y="6106160"/>
            <a:ext cx="11528425" cy="6451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705600" y="5420379"/>
            <a:ext cx="495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&gt;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05600" y="5420379"/>
            <a:ext cx="495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…</a:t>
            </a:r>
            <a:endParaRPr lang="vi-VN" sz="2800" b="1" dirty="0">
              <a:solidFill>
                <a:srgbClr val="FF0000"/>
              </a:solidFill>
            </a:endParaRPr>
          </a:p>
        </p:txBody>
      </p:sp>
      <p:grpSp>
        <p:nvGrpSpPr>
          <p:cNvPr id="39" name="Group 50"/>
          <p:cNvGrpSpPr/>
          <p:nvPr/>
        </p:nvGrpSpPr>
        <p:grpSpPr bwMode="auto">
          <a:xfrm>
            <a:off x="6011314" y="5191782"/>
            <a:ext cx="922886" cy="993775"/>
            <a:chOff x="2774" y="1008"/>
            <a:chExt cx="384" cy="626"/>
          </a:xfrm>
        </p:grpSpPr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2784" y="1008"/>
              <a:ext cx="32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  <a:endPara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 Box 4"/>
            <p:cNvSpPr txBox="1">
              <a:spLocks noChangeArrowheads="1"/>
            </p:cNvSpPr>
            <p:nvPr/>
          </p:nvSpPr>
          <p:spPr bwMode="auto">
            <a:xfrm>
              <a:off x="2774" y="1304"/>
              <a:ext cx="384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Line 53"/>
            <p:cNvSpPr>
              <a:spLocks noChangeShapeType="1"/>
            </p:cNvSpPr>
            <p:nvPr/>
          </p:nvSpPr>
          <p:spPr bwMode="auto">
            <a:xfrm flipH="1" flipV="1">
              <a:off x="2810" y="1341"/>
              <a:ext cx="154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 sz="28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25142" y="599182"/>
            <a:ext cx="107000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phép chia số tự nhiên cho số tự nhiên (khác 0) có thể viết là một phân 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chẳng hạn: 5 : 4 =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3" name="Group 50"/>
          <p:cNvGrpSpPr/>
          <p:nvPr/>
        </p:nvGrpSpPr>
        <p:grpSpPr bwMode="auto">
          <a:xfrm>
            <a:off x="7459114" y="887412"/>
            <a:ext cx="922888" cy="1017588"/>
            <a:chOff x="2784" y="1008"/>
            <a:chExt cx="384" cy="641"/>
          </a:xfrm>
        </p:grpSpPr>
        <p:sp>
          <p:nvSpPr>
            <p:cNvPr id="44" name="Text Box 4"/>
            <p:cNvSpPr txBox="1">
              <a:spLocks noChangeArrowheads="1"/>
            </p:cNvSpPr>
            <p:nvPr/>
          </p:nvSpPr>
          <p:spPr bwMode="auto">
            <a:xfrm>
              <a:off x="2784" y="1008"/>
              <a:ext cx="329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  <a:endPara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 Box 4"/>
            <p:cNvSpPr txBox="1">
              <a:spLocks noChangeArrowheads="1"/>
            </p:cNvSpPr>
            <p:nvPr/>
          </p:nvSpPr>
          <p:spPr bwMode="auto">
            <a:xfrm>
              <a:off x="2784" y="1339"/>
              <a:ext cx="384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Line 53"/>
            <p:cNvSpPr>
              <a:spLocks noChangeShapeType="1"/>
            </p:cNvSpPr>
            <p:nvPr/>
          </p:nvSpPr>
          <p:spPr bwMode="auto">
            <a:xfrm flipH="1" flipV="1">
              <a:off x="2822" y="1341"/>
              <a:ext cx="200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 sz="260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25144" y="152400"/>
            <a:ext cx="2242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20" grpId="0" animBg="1"/>
      <p:bldP spid="25" grpId="0"/>
      <p:bldP spid="26" grpId="0"/>
      <p:bldP spid="27" grpId="0"/>
      <p:bldP spid="28" grpId="0" animBg="1"/>
      <p:bldP spid="33" grpId="0" bldLvl="0" animBg="1"/>
      <p:bldP spid="37" grpId="0"/>
      <p:bldP spid="38" grpId="0"/>
      <p:bldP spid="38" grpId="1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ải xuống (10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417"/>
            <a:ext cx="11887200" cy="6849173"/>
          </a:xfrm>
          <a:prstGeom prst="rect">
            <a:avLst/>
          </a:prstGeom>
        </p:spPr>
      </p:pic>
      <p:sp useBgFill="1">
        <p:nvSpPr>
          <p:cNvPr id="5" name="Rectangle 88"/>
          <p:cNvSpPr>
            <a:spLocks noChangeArrowheads="1"/>
          </p:cNvSpPr>
          <p:nvPr/>
        </p:nvSpPr>
        <p:spPr bwMode="auto">
          <a:xfrm>
            <a:off x="1188720" y="457200"/>
            <a:ext cx="6438900" cy="685800"/>
          </a:xfrm>
          <a:prstGeom prst="rect">
            <a:avLst/>
          </a:prstGeom>
          <a:ln w="9525" algn="ctr">
            <a:solidFill>
              <a:srgbClr val="CCFFFF"/>
            </a:solidFill>
            <a:round/>
          </a:ln>
        </p:spPr>
        <p:txBody>
          <a:bodyPr wrap="none" anchor="ctr"/>
          <a:lstStyle/>
          <a:p>
            <a:pPr eaLnBrk="0" hangingPunct="0"/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So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sánh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cam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cam.  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594361" y="1295400"/>
            <a:ext cx="1485900" cy="1176336"/>
            <a:chOff x="457201" y="1295400"/>
            <a:chExt cx="1143000" cy="1176336"/>
          </a:xfrm>
        </p:grpSpPr>
        <p:sp>
          <p:nvSpPr>
            <p:cNvPr id="10" name="Oval 121"/>
            <p:cNvSpPr>
              <a:spLocks noChangeArrowheads="1"/>
            </p:cNvSpPr>
            <p:nvPr/>
          </p:nvSpPr>
          <p:spPr bwMode="auto">
            <a:xfrm>
              <a:off x="457201" y="1295400"/>
              <a:ext cx="1143000" cy="11430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800000"/>
              </a:solidFill>
              <a:round/>
            </a:ln>
            <a:scene3d>
              <a:camera prst="orthographicFront"/>
              <a:lightRig rig="threePt" dir="t"/>
            </a:scene3d>
            <a:sp3d>
              <a:bevelT w="165100" prst="coolSlant"/>
              <a:bevelB/>
            </a:sp3d>
          </p:spPr>
          <p:txBody>
            <a:bodyPr wrap="none" anchor="ctr"/>
            <a:lstStyle/>
            <a:p>
              <a:endParaRPr lang="vi-VN" sz="2800" dirty="0">
                <a:solidFill>
                  <a:srgbClr val="FFC000"/>
                </a:solidFill>
              </a:endParaRPr>
            </a:p>
          </p:txBody>
        </p:sp>
        <p:cxnSp>
          <p:nvCxnSpPr>
            <p:cNvPr id="11" name="Straight Connector 10"/>
            <p:cNvCxnSpPr>
              <a:stCxn id="10" idx="0"/>
            </p:cNvCxnSpPr>
            <p:nvPr/>
          </p:nvCxnSpPr>
          <p:spPr>
            <a:xfrm flipH="1">
              <a:off x="1028700" y="1295400"/>
              <a:ext cx="1" cy="11763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10" idx="2"/>
              <a:endCxn id="10" idx="6"/>
            </p:cNvCxnSpPr>
            <p:nvPr/>
          </p:nvCxnSpPr>
          <p:spPr>
            <a:xfrm>
              <a:off x="457201" y="1866900"/>
              <a:ext cx="1143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1"/>
          <p:cNvSpPr>
            <a:spLocks noChangeArrowheads="1"/>
          </p:cNvSpPr>
          <p:nvPr/>
        </p:nvSpPr>
        <p:spPr bwMode="auto">
          <a:xfrm>
            <a:off x="4358640" y="1295399"/>
            <a:ext cx="1485900" cy="11430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800000"/>
            </a:solidFill>
            <a:round/>
          </a:ln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txBody>
          <a:bodyPr wrap="none" anchor="ctr"/>
          <a:lstStyle/>
          <a:p>
            <a:endParaRPr lang="vi-VN" sz="2800" dirty="0">
              <a:solidFill>
                <a:srgbClr val="FFC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9660" y="2510136"/>
            <a:ext cx="1684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61460" y="2514601"/>
            <a:ext cx="2278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30440" y="1676401"/>
            <a:ext cx="267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1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72740" y="2514601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27" name="Rectangle 88"/>
          <p:cNvSpPr>
            <a:spLocks noChangeArrowheads="1"/>
          </p:cNvSpPr>
          <p:nvPr/>
        </p:nvSpPr>
        <p:spPr bwMode="auto">
          <a:xfrm>
            <a:off x="1089660" y="3521076"/>
            <a:ext cx="6339840" cy="685800"/>
          </a:xfrm>
          <a:prstGeom prst="rect">
            <a:avLst/>
          </a:prstGeom>
          <a:ln w="9525" algn="ctr">
            <a:solidFill>
              <a:srgbClr val="CCFFFF"/>
            </a:solidFill>
            <a:round/>
          </a:ln>
        </p:spPr>
        <p:txBody>
          <a:bodyPr wrap="none" anchor="ctr"/>
          <a:lstStyle/>
          <a:p>
            <a:pPr eaLnBrk="0" hangingPunct="0"/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So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sánh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cam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cam.  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693422" y="4337462"/>
            <a:ext cx="1504363" cy="1148938"/>
            <a:chOff x="533400" y="4337462"/>
            <a:chExt cx="1157202" cy="1148938"/>
          </a:xfrm>
        </p:grpSpPr>
        <p:sp>
          <p:nvSpPr>
            <p:cNvPr id="33" name="Oval 121"/>
            <p:cNvSpPr>
              <a:spLocks noChangeArrowheads="1"/>
            </p:cNvSpPr>
            <p:nvPr/>
          </p:nvSpPr>
          <p:spPr bwMode="auto">
            <a:xfrm>
              <a:off x="547602" y="4343400"/>
              <a:ext cx="1143000" cy="1143000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rgbClr val="800000"/>
              </a:solidFill>
              <a:round/>
            </a:ln>
            <a:scene3d>
              <a:camera prst="orthographicFront"/>
              <a:lightRig rig="threePt" dir="t"/>
            </a:scene3d>
            <a:sp3d>
              <a:bevelT w="165100" prst="coolSlant"/>
              <a:bevelB/>
            </a:sp3d>
          </p:spPr>
          <p:txBody>
            <a:bodyPr wrap="none" anchor="ctr"/>
            <a:lstStyle/>
            <a:p>
              <a:endParaRPr lang="vi-VN" sz="2800" dirty="0">
                <a:solidFill>
                  <a:srgbClr val="FFC000"/>
                </a:solidFill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533400" y="4337462"/>
              <a:ext cx="1151264" cy="1139758"/>
              <a:chOff x="7162800" y="3429000"/>
              <a:chExt cx="1151264" cy="1139758"/>
            </a:xfrm>
          </p:grpSpPr>
          <p:sp>
            <p:nvSpPr>
              <p:cNvPr id="35" name="Pie 34"/>
              <p:cNvSpPr/>
              <p:nvPr/>
            </p:nvSpPr>
            <p:spPr>
              <a:xfrm rot="16200000">
                <a:off x="7168553" y="3423247"/>
                <a:ext cx="1139758" cy="1151264"/>
              </a:xfrm>
              <a:prstGeom prst="pie">
                <a:avLst>
                  <a:gd name="adj1" fmla="val 70618"/>
                  <a:gd name="adj2" fmla="val 16200000"/>
                </a:avLst>
              </a:prstGeom>
              <a:solidFill>
                <a:schemeClr val="bg1"/>
              </a:solidFill>
              <a:ln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sz="28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>
                <a:off x="7476804" y="4298568"/>
                <a:ext cx="533400" cy="1588"/>
              </a:xfrm>
              <a:prstGeom prst="line">
                <a:avLst/>
              </a:prstGeom>
              <a:ln w="254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766462" y="3992090"/>
                <a:ext cx="533400" cy="1588"/>
              </a:xfrm>
              <a:prstGeom prst="line">
                <a:avLst/>
              </a:prstGeom>
              <a:ln w="254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Oval 121"/>
          <p:cNvSpPr>
            <a:spLocks noChangeArrowheads="1"/>
          </p:cNvSpPr>
          <p:nvPr/>
        </p:nvSpPr>
        <p:spPr bwMode="auto">
          <a:xfrm>
            <a:off x="4358640" y="4267200"/>
            <a:ext cx="1485900" cy="1143000"/>
          </a:xfrm>
          <a:prstGeom prst="ellipse">
            <a:avLst/>
          </a:prstGeom>
          <a:solidFill>
            <a:srgbClr val="FFC000"/>
          </a:solidFill>
          <a:ln w="9525" algn="ctr">
            <a:solidFill>
              <a:srgbClr val="800000"/>
            </a:solidFill>
            <a:round/>
          </a:ln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txBody>
          <a:bodyPr wrap="none" anchor="ctr"/>
          <a:lstStyle/>
          <a:p>
            <a:endParaRPr lang="vi-VN" sz="2800" dirty="0">
              <a:solidFill>
                <a:srgbClr val="FFC000"/>
              </a:solidFill>
            </a:endParaRPr>
          </a:p>
        </p:txBody>
      </p:sp>
      <p:sp>
        <p:nvSpPr>
          <p:cNvPr id="40" name="Text Box 44"/>
          <p:cNvSpPr txBox="1">
            <a:spLocks noChangeArrowheads="1"/>
          </p:cNvSpPr>
          <p:nvPr/>
        </p:nvSpPr>
        <p:spPr bwMode="auto">
          <a:xfrm>
            <a:off x="891540" y="3048001"/>
            <a:ext cx="980694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287780" y="5486401"/>
            <a:ext cx="1684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61460" y="5490866"/>
            <a:ext cx="2278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495302" y="2287073"/>
            <a:ext cx="922888" cy="990600"/>
            <a:chOff x="381000" y="2362199"/>
            <a:chExt cx="709914" cy="990600"/>
          </a:xfrm>
        </p:grpSpPr>
        <p:grpSp>
          <p:nvGrpSpPr>
            <p:cNvPr id="14" name="Group 50"/>
            <p:cNvGrpSpPr/>
            <p:nvPr/>
          </p:nvGrpSpPr>
          <p:grpSpPr bwMode="auto">
            <a:xfrm>
              <a:off x="381000" y="2362199"/>
              <a:ext cx="709914" cy="990600"/>
              <a:chOff x="2784" y="1008"/>
              <a:chExt cx="384" cy="624"/>
            </a:xfrm>
          </p:grpSpPr>
          <p:sp>
            <p:nvSpPr>
              <p:cNvPr id="15" name="Text Box 4"/>
              <p:cNvSpPr txBox="1">
                <a:spLocks noChangeArrowheads="1"/>
              </p:cNvSpPr>
              <p:nvPr/>
            </p:nvSpPr>
            <p:spPr bwMode="auto">
              <a:xfrm>
                <a:off x="2784" y="1008"/>
                <a:ext cx="329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 Box 4"/>
              <p:cNvSpPr txBox="1">
                <a:spLocks noChangeArrowheads="1"/>
              </p:cNvSpPr>
              <p:nvPr/>
            </p:nvSpPr>
            <p:spPr bwMode="auto">
              <a:xfrm>
                <a:off x="2784" y="1302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9" name="Straight Connector 48"/>
            <p:cNvCxnSpPr/>
            <p:nvPr/>
          </p:nvCxnSpPr>
          <p:spPr>
            <a:xfrm>
              <a:off x="457200" y="2895600"/>
              <a:ext cx="381000" cy="1588"/>
            </a:xfrm>
            <a:prstGeom prst="line">
              <a:avLst/>
            </a:prstGeom>
            <a:ln w="2222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2643272" y="304799"/>
            <a:ext cx="922888" cy="990600"/>
            <a:chOff x="381000" y="2362199"/>
            <a:chExt cx="709914" cy="990600"/>
          </a:xfrm>
        </p:grpSpPr>
        <p:grpSp>
          <p:nvGrpSpPr>
            <p:cNvPr id="55" name="Group 50"/>
            <p:cNvGrpSpPr/>
            <p:nvPr/>
          </p:nvGrpSpPr>
          <p:grpSpPr bwMode="auto">
            <a:xfrm>
              <a:off x="381000" y="2362199"/>
              <a:ext cx="709914" cy="990600"/>
              <a:chOff x="2784" y="1008"/>
              <a:chExt cx="384" cy="624"/>
            </a:xfrm>
          </p:grpSpPr>
          <p:sp>
            <p:nvSpPr>
              <p:cNvPr id="57" name="Text Box 4"/>
              <p:cNvSpPr txBox="1">
                <a:spLocks noChangeArrowheads="1"/>
              </p:cNvSpPr>
              <p:nvPr/>
            </p:nvSpPr>
            <p:spPr bwMode="auto">
              <a:xfrm>
                <a:off x="2784" y="1008"/>
                <a:ext cx="329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Text Box 4"/>
              <p:cNvSpPr txBox="1">
                <a:spLocks noChangeArrowheads="1"/>
              </p:cNvSpPr>
              <p:nvPr/>
            </p:nvSpPr>
            <p:spPr bwMode="auto">
              <a:xfrm>
                <a:off x="2784" y="1302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6" name="Straight Connector 55"/>
            <p:cNvCxnSpPr/>
            <p:nvPr/>
          </p:nvCxnSpPr>
          <p:spPr>
            <a:xfrm>
              <a:off x="407665" y="2895600"/>
              <a:ext cx="381000" cy="1588"/>
            </a:xfrm>
            <a:prstGeom prst="line">
              <a:avLst/>
            </a:prstGeom>
            <a:ln w="2222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8221982" y="1447799"/>
            <a:ext cx="922888" cy="990600"/>
            <a:chOff x="381000" y="2362199"/>
            <a:chExt cx="709914" cy="990600"/>
          </a:xfrm>
        </p:grpSpPr>
        <p:grpSp>
          <p:nvGrpSpPr>
            <p:cNvPr id="60" name="Group 50"/>
            <p:cNvGrpSpPr/>
            <p:nvPr/>
          </p:nvGrpSpPr>
          <p:grpSpPr bwMode="auto">
            <a:xfrm>
              <a:off x="381000" y="2362199"/>
              <a:ext cx="709914" cy="990600"/>
              <a:chOff x="2784" y="1008"/>
              <a:chExt cx="384" cy="624"/>
            </a:xfrm>
          </p:grpSpPr>
          <p:sp>
            <p:nvSpPr>
              <p:cNvPr id="62" name="Text Box 4"/>
              <p:cNvSpPr txBox="1">
                <a:spLocks noChangeArrowheads="1"/>
              </p:cNvSpPr>
              <p:nvPr/>
            </p:nvSpPr>
            <p:spPr bwMode="auto">
              <a:xfrm>
                <a:off x="2784" y="1008"/>
                <a:ext cx="329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Text Box 4"/>
              <p:cNvSpPr txBox="1">
                <a:spLocks noChangeArrowheads="1"/>
              </p:cNvSpPr>
              <p:nvPr/>
            </p:nvSpPr>
            <p:spPr bwMode="auto">
              <a:xfrm>
                <a:off x="2784" y="1302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61" name="Straight Connector 60"/>
            <p:cNvCxnSpPr/>
            <p:nvPr/>
          </p:nvCxnSpPr>
          <p:spPr>
            <a:xfrm>
              <a:off x="457200" y="2895600"/>
              <a:ext cx="381000" cy="1588"/>
            </a:xfrm>
            <a:prstGeom prst="line">
              <a:avLst/>
            </a:prstGeom>
            <a:ln w="2222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2514602" y="3428999"/>
            <a:ext cx="922888" cy="990600"/>
            <a:chOff x="381000" y="2362199"/>
            <a:chExt cx="709914" cy="990600"/>
          </a:xfrm>
        </p:grpSpPr>
        <p:grpSp>
          <p:nvGrpSpPr>
            <p:cNvPr id="65" name="Group 50"/>
            <p:cNvGrpSpPr/>
            <p:nvPr/>
          </p:nvGrpSpPr>
          <p:grpSpPr bwMode="auto">
            <a:xfrm>
              <a:off x="381000" y="2362199"/>
              <a:ext cx="709914" cy="990600"/>
              <a:chOff x="2784" y="1008"/>
              <a:chExt cx="384" cy="624"/>
            </a:xfrm>
          </p:grpSpPr>
          <p:sp>
            <p:nvSpPr>
              <p:cNvPr id="67" name="Text Box 4"/>
              <p:cNvSpPr txBox="1">
                <a:spLocks noChangeArrowheads="1"/>
              </p:cNvSpPr>
              <p:nvPr/>
            </p:nvSpPr>
            <p:spPr bwMode="auto">
              <a:xfrm>
                <a:off x="2784" y="1008"/>
                <a:ext cx="329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Text Box 4"/>
              <p:cNvSpPr txBox="1">
                <a:spLocks noChangeArrowheads="1"/>
              </p:cNvSpPr>
              <p:nvPr/>
            </p:nvSpPr>
            <p:spPr bwMode="auto">
              <a:xfrm>
                <a:off x="2784" y="1302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66" name="Straight Connector 65"/>
            <p:cNvCxnSpPr/>
            <p:nvPr/>
          </p:nvCxnSpPr>
          <p:spPr>
            <a:xfrm>
              <a:off x="417572" y="2895600"/>
              <a:ext cx="381000" cy="1588"/>
            </a:xfrm>
            <a:prstGeom prst="line">
              <a:avLst/>
            </a:prstGeom>
            <a:ln w="2222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693422" y="5257799"/>
            <a:ext cx="922888" cy="990600"/>
            <a:chOff x="381000" y="2362199"/>
            <a:chExt cx="709914" cy="990600"/>
          </a:xfrm>
        </p:grpSpPr>
        <p:grpSp>
          <p:nvGrpSpPr>
            <p:cNvPr id="70" name="Group 50"/>
            <p:cNvGrpSpPr/>
            <p:nvPr/>
          </p:nvGrpSpPr>
          <p:grpSpPr bwMode="auto">
            <a:xfrm>
              <a:off x="381000" y="2362199"/>
              <a:ext cx="709914" cy="990600"/>
              <a:chOff x="2784" y="1008"/>
              <a:chExt cx="384" cy="624"/>
            </a:xfrm>
          </p:grpSpPr>
          <p:sp>
            <p:nvSpPr>
              <p:cNvPr id="72" name="Text Box 4"/>
              <p:cNvSpPr txBox="1">
                <a:spLocks noChangeArrowheads="1"/>
              </p:cNvSpPr>
              <p:nvPr/>
            </p:nvSpPr>
            <p:spPr bwMode="auto">
              <a:xfrm>
                <a:off x="2784" y="1008"/>
                <a:ext cx="329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Text Box 4"/>
              <p:cNvSpPr txBox="1">
                <a:spLocks noChangeArrowheads="1"/>
              </p:cNvSpPr>
              <p:nvPr/>
            </p:nvSpPr>
            <p:spPr bwMode="auto">
              <a:xfrm>
                <a:off x="2784" y="1302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71" name="Straight Connector 70"/>
            <p:cNvCxnSpPr/>
            <p:nvPr/>
          </p:nvCxnSpPr>
          <p:spPr>
            <a:xfrm>
              <a:off x="457200" y="2895600"/>
              <a:ext cx="381000" cy="1588"/>
            </a:xfrm>
            <a:prstGeom prst="line">
              <a:avLst/>
            </a:prstGeom>
            <a:ln w="2222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2872740" y="5481936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330440" y="4678363"/>
            <a:ext cx="267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1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8221982" y="4449762"/>
            <a:ext cx="922888" cy="1036638"/>
            <a:chOff x="381000" y="2362200"/>
            <a:chExt cx="709914" cy="1036638"/>
          </a:xfrm>
        </p:grpSpPr>
        <p:grpSp>
          <p:nvGrpSpPr>
            <p:cNvPr id="77" name="Group 50"/>
            <p:cNvGrpSpPr/>
            <p:nvPr/>
          </p:nvGrpSpPr>
          <p:grpSpPr bwMode="auto">
            <a:xfrm>
              <a:off x="381000" y="2362200"/>
              <a:ext cx="709914" cy="1036638"/>
              <a:chOff x="2784" y="1008"/>
              <a:chExt cx="384" cy="653"/>
            </a:xfrm>
          </p:grpSpPr>
          <p:sp>
            <p:nvSpPr>
              <p:cNvPr id="79" name="Text Box 4"/>
              <p:cNvSpPr txBox="1">
                <a:spLocks noChangeArrowheads="1"/>
              </p:cNvSpPr>
              <p:nvPr/>
            </p:nvSpPr>
            <p:spPr bwMode="auto">
              <a:xfrm>
                <a:off x="2784" y="1008"/>
                <a:ext cx="329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Text Box 4"/>
              <p:cNvSpPr txBox="1">
                <a:spLocks noChangeArrowheads="1"/>
              </p:cNvSpPr>
              <p:nvPr/>
            </p:nvSpPr>
            <p:spPr bwMode="auto">
              <a:xfrm>
                <a:off x="2784" y="1331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78" name="Straight Connector 77"/>
            <p:cNvCxnSpPr/>
            <p:nvPr/>
          </p:nvCxnSpPr>
          <p:spPr>
            <a:xfrm>
              <a:off x="457200" y="2895600"/>
              <a:ext cx="381000" cy="1588"/>
            </a:xfrm>
            <a:prstGeom prst="line">
              <a:avLst/>
            </a:prstGeom>
            <a:ln w="2222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44"/>
          <p:cNvSpPr txBox="1">
            <a:spLocks noChangeArrowheads="1"/>
          </p:cNvSpPr>
          <p:nvPr/>
        </p:nvSpPr>
        <p:spPr bwMode="auto">
          <a:xfrm>
            <a:off x="784860" y="6096001"/>
            <a:ext cx="980694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915400" y="1676400"/>
            <a:ext cx="495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915400" y="4648200"/>
            <a:ext cx="4953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915400" y="1673517"/>
            <a:ext cx="495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8816340" y="4658380"/>
            <a:ext cx="495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8229602" y="1457326"/>
            <a:ext cx="922888" cy="981075"/>
            <a:chOff x="381000" y="2362199"/>
            <a:chExt cx="709914" cy="981075"/>
          </a:xfrm>
        </p:grpSpPr>
        <p:grpSp>
          <p:nvGrpSpPr>
            <p:cNvPr id="89" name="Group 50"/>
            <p:cNvGrpSpPr/>
            <p:nvPr/>
          </p:nvGrpSpPr>
          <p:grpSpPr bwMode="auto">
            <a:xfrm>
              <a:off x="381000" y="2362199"/>
              <a:ext cx="709914" cy="981075"/>
              <a:chOff x="2784" y="1008"/>
              <a:chExt cx="384" cy="618"/>
            </a:xfrm>
          </p:grpSpPr>
          <p:sp>
            <p:nvSpPr>
              <p:cNvPr id="91" name="Text Box 4"/>
              <p:cNvSpPr txBox="1">
                <a:spLocks noChangeArrowheads="1"/>
              </p:cNvSpPr>
              <p:nvPr/>
            </p:nvSpPr>
            <p:spPr bwMode="auto">
              <a:xfrm>
                <a:off x="2784" y="1008"/>
                <a:ext cx="329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4"/>
              <p:cNvSpPr txBox="1">
                <a:spLocks noChangeArrowheads="1"/>
              </p:cNvSpPr>
              <p:nvPr/>
            </p:nvSpPr>
            <p:spPr bwMode="auto">
              <a:xfrm>
                <a:off x="2784" y="1296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90" name="Straight Connector 89"/>
            <p:cNvCxnSpPr/>
            <p:nvPr/>
          </p:nvCxnSpPr>
          <p:spPr>
            <a:xfrm>
              <a:off x="457200" y="2895600"/>
              <a:ext cx="381000" cy="1588"/>
            </a:xfrm>
            <a:prstGeom prst="line">
              <a:avLst/>
            </a:prstGeom>
            <a:ln w="2222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8229602" y="4445725"/>
            <a:ext cx="922888" cy="1041400"/>
            <a:chOff x="381000" y="2362199"/>
            <a:chExt cx="709914" cy="1041400"/>
          </a:xfrm>
        </p:grpSpPr>
        <p:grpSp>
          <p:nvGrpSpPr>
            <p:cNvPr id="94" name="Group 50"/>
            <p:cNvGrpSpPr/>
            <p:nvPr/>
          </p:nvGrpSpPr>
          <p:grpSpPr bwMode="auto">
            <a:xfrm>
              <a:off x="381000" y="2362199"/>
              <a:ext cx="709914" cy="1041400"/>
              <a:chOff x="2784" y="1008"/>
              <a:chExt cx="384" cy="656"/>
            </a:xfrm>
          </p:grpSpPr>
          <p:sp>
            <p:nvSpPr>
              <p:cNvPr id="96" name="Text Box 4"/>
              <p:cNvSpPr txBox="1">
                <a:spLocks noChangeArrowheads="1"/>
              </p:cNvSpPr>
              <p:nvPr/>
            </p:nvSpPr>
            <p:spPr bwMode="auto">
              <a:xfrm>
                <a:off x="2784" y="1008"/>
                <a:ext cx="329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7" name="Text Box 4"/>
              <p:cNvSpPr txBox="1">
                <a:spLocks noChangeArrowheads="1"/>
              </p:cNvSpPr>
              <p:nvPr/>
            </p:nvSpPr>
            <p:spPr bwMode="auto">
              <a:xfrm>
                <a:off x="2784" y="1334"/>
                <a:ext cx="384" cy="3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</a:t>
                </a:r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95" name="Straight Connector 94"/>
            <p:cNvCxnSpPr/>
            <p:nvPr/>
          </p:nvCxnSpPr>
          <p:spPr>
            <a:xfrm>
              <a:off x="457200" y="2895600"/>
              <a:ext cx="381000" cy="1588"/>
            </a:xfrm>
            <a:prstGeom prst="line">
              <a:avLst/>
            </a:prstGeom>
            <a:ln w="22225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8" grpId="0"/>
      <p:bldP spid="19" grpId="0"/>
      <p:bldP spid="25" grpId="0"/>
      <p:bldP spid="26" grpId="0"/>
      <p:bldP spid="27" grpId="0" animBg="1"/>
      <p:bldP spid="38" grpId="0" animBg="1"/>
      <p:bldP spid="40" grpId="0" bldLvl="0" animBg="1"/>
      <p:bldP spid="45" grpId="0"/>
      <p:bldP spid="46" grpId="0"/>
      <p:bldP spid="74" grpId="0"/>
      <p:bldP spid="75" grpId="0"/>
      <p:bldP spid="81" grpId="0" bldLvl="0" animBg="1"/>
      <p:bldP spid="84" grpId="0"/>
      <p:bldP spid="85" grpId="0"/>
      <p:bldP spid="86" grpId="0"/>
      <p:bldP spid="86" grpId="1"/>
      <p:bldP spid="87" grpId="0"/>
      <p:bldP spid="8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828802" y="762000"/>
            <a:ext cx="8399463" cy="10772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số có tử số lớn hơn mẫu số, phân số đó lớn hơn 1.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828800" y="2691827"/>
            <a:ext cx="8991600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số có tử số bằng mẫu số, phân số đó bằng 1.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828800" y="4292600"/>
            <a:ext cx="7924800" cy="10772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số có tử số nhỏ hơn mẫu số, phân số đó nhỏ hơn 1.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206" name="Group 14"/>
          <p:cNvGrpSpPr/>
          <p:nvPr/>
        </p:nvGrpSpPr>
        <p:grpSpPr bwMode="auto">
          <a:xfrm>
            <a:off x="4754880" y="1524000"/>
            <a:ext cx="1560195" cy="1066800"/>
            <a:chOff x="2568" y="1632"/>
            <a:chExt cx="756" cy="672"/>
          </a:xfrm>
        </p:grpSpPr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2928" y="1776"/>
              <a:ext cx="240" cy="36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&gt;</a:t>
              </a:r>
              <a:endPara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208" name="Group 16"/>
            <p:cNvGrpSpPr/>
            <p:nvPr/>
          </p:nvGrpSpPr>
          <p:grpSpPr bwMode="auto">
            <a:xfrm>
              <a:off x="2568" y="1632"/>
              <a:ext cx="756" cy="672"/>
              <a:chOff x="792" y="3120"/>
              <a:chExt cx="756" cy="672"/>
            </a:xfrm>
          </p:grpSpPr>
          <p:grpSp>
            <p:nvGrpSpPr>
              <p:cNvPr id="8209" name="Group 17"/>
              <p:cNvGrpSpPr/>
              <p:nvPr/>
            </p:nvGrpSpPr>
            <p:grpSpPr bwMode="auto">
              <a:xfrm>
                <a:off x="792" y="3120"/>
                <a:ext cx="288" cy="672"/>
                <a:chOff x="4092" y="1056"/>
                <a:chExt cx="288" cy="672"/>
              </a:xfrm>
            </p:grpSpPr>
            <p:sp>
              <p:nvSpPr>
                <p:cNvPr id="821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128" y="1056"/>
                  <a:ext cx="192" cy="3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en-US" sz="320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5</a:t>
                  </a:r>
                  <a:endPara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21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128" y="1360"/>
                  <a:ext cx="192" cy="3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en-US" sz="320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endPara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212" name="Line 20"/>
                <p:cNvSpPr>
                  <a:spLocks noChangeShapeType="1"/>
                </p:cNvSpPr>
                <p:nvPr/>
              </p:nvSpPr>
              <p:spPr bwMode="auto">
                <a:xfrm>
                  <a:off x="4092" y="139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5050"/>
                  </a:solidFill>
                  <a:round/>
                </a:ln>
                <a:effectLst/>
              </p:spPr>
              <p:txBody>
                <a:bodyPr/>
                <a:lstStyle/>
                <a:p>
                  <a:endParaRPr lang="vi-VN" sz="3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213" name="Text Box 21"/>
              <p:cNvSpPr txBox="1">
                <a:spLocks noChangeArrowheads="1"/>
              </p:cNvSpPr>
              <p:nvPr/>
            </p:nvSpPr>
            <p:spPr bwMode="auto">
              <a:xfrm>
                <a:off x="1356" y="3264"/>
                <a:ext cx="192" cy="36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4139885" y="4813301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endParaRPr lang="vi-VN" sz="1800">
              <a:latin typeface="Verdana" panose="020B0604030504040204" pitchFamily="34" charset="0"/>
            </a:endParaRPr>
          </a:p>
        </p:txBody>
      </p:sp>
      <p:grpSp>
        <p:nvGrpSpPr>
          <p:cNvPr id="8222" name="Group 30"/>
          <p:cNvGrpSpPr/>
          <p:nvPr/>
        </p:nvGrpSpPr>
        <p:grpSpPr bwMode="auto">
          <a:xfrm>
            <a:off x="4853940" y="3429001"/>
            <a:ext cx="4953000" cy="1060450"/>
            <a:chOff x="624" y="2736"/>
            <a:chExt cx="2400" cy="668"/>
          </a:xfrm>
        </p:grpSpPr>
        <p:sp>
          <p:nvSpPr>
            <p:cNvPr id="8223" name="Text Box 31"/>
            <p:cNvSpPr txBox="1">
              <a:spLocks noChangeArrowheads="1"/>
            </p:cNvSpPr>
            <p:nvPr/>
          </p:nvSpPr>
          <p:spPr bwMode="auto">
            <a:xfrm>
              <a:off x="864" y="2896"/>
              <a:ext cx="2160" cy="36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=  </a:t>
              </a:r>
              <a:r>
                <a: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224" name="Group 32"/>
            <p:cNvGrpSpPr/>
            <p:nvPr/>
          </p:nvGrpSpPr>
          <p:grpSpPr bwMode="auto">
            <a:xfrm>
              <a:off x="624" y="2736"/>
              <a:ext cx="288" cy="668"/>
              <a:chOff x="4092" y="1008"/>
              <a:chExt cx="288" cy="668"/>
            </a:xfrm>
          </p:grpSpPr>
          <p:sp>
            <p:nvSpPr>
              <p:cNvPr id="8225" name="Text Box 33"/>
              <p:cNvSpPr txBox="1">
                <a:spLocks noChangeArrowheads="1"/>
              </p:cNvSpPr>
              <p:nvPr/>
            </p:nvSpPr>
            <p:spPr bwMode="auto">
              <a:xfrm>
                <a:off x="4128" y="1008"/>
                <a:ext cx="192" cy="36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26" name="Text Box 34"/>
              <p:cNvSpPr txBox="1">
                <a:spLocks noChangeArrowheads="1"/>
              </p:cNvSpPr>
              <p:nvPr/>
            </p:nvSpPr>
            <p:spPr bwMode="auto">
              <a:xfrm>
                <a:off x="4128" y="1308"/>
                <a:ext cx="192" cy="36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US"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27" name="Line 35"/>
              <p:cNvSpPr>
                <a:spLocks noChangeShapeType="1"/>
              </p:cNvSpPr>
              <p:nvPr/>
            </p:nvSpPr>
            <p:spPr bwMode="auto">
              <a:xfrm>
                <a:off x="4092" y="1356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</a:ln>
              <a:effectLst/>
            </p:spPr>
            <p:txBody>
              <a:bodyPr/>
              <a:lstStyle/>
              <a:p>
                <a:endParaRPr lang="vi-VN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228" name="Group 36"/>
          <p:cNvGrpSpPr/>
          <p:nvPr/>
        </p:nvGrpSpPr>
        <p:grpSpPr bwMode="auto">
          <a:xfrm>
            <a:off x="4895215" y="5257805"/>
            <a:ext cx="4953000" cy="1031875"/>
            <a:chOff x="1152" y="1422"/>
            <a:chExt cx="2400" cy="650"/>
          </a:xfrm>
        </p:grpSpPr>
        <p:sp>
          <p:nvSpPr>
            <p:cNvPr id="8229" name="Text Box 37"/>
            <p:cNvSpPr txBox="1">
              <a:spLocks noChangeArrowheads="1"/>
            </p:cNvSpPr>
            <p:nvPr/>
          </p:nvSpPr>
          <p:spPr bwMode="auto">
            <a:xfrm>
              <a:off x="1392" y="1568"/>
              <a:ext cx="2160" cy="36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&lt;  </a:t>
              </a:r>
              <a:r>
                <a: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230" name="Group 38"/>
            <p:cNvGrpSpPr/>
            <p:nvPr/>
          </p:nvGrpSpPr>
          <p:grpSpPr bwMode="auto">
            <a:xfrm>
              <a:off x="1152" y="1422"/>
              <a:ext cx="288" cy="650"/>
              <a:chOff x="4092" y="1026"/>
              <a:chExt cx="288" cy="650"/>
            </a:xfrm>
          </p:grpSpPr>
          <p:sp>
            <p:nvSpPr>
              <p:cNvPr id="8231" name="Text Box 39"/>
              <p:cNvSpPr txBox="1">
                <a:spLocks noChangeArrowheads="1"/>
              </p:cNvSpPr>
              <p:nvPr/>
            </p:nvSpPr>
            <p:spPr bwMode="auto">
              <a:xfrm>
                <a:off x="4128" y="1026"/>
                <a:ext cx="192" cy="36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32" name="Text Box 40"/>
              <p:cNvSpPr txBox="1">
                <a:spLocks noChangeArrowheads="1"/>
              </p:cNvSpPr>
              <p:nvPr/>
            </p:nvSpPr>
            <p:spPr bwMode="auto">
              <a:xfrm>
                <a:off x="4128" y="1308"/>
                <a:ext cx="192" cy="36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US"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33" name="Line 41"/>
              <p:cNvSpPr>
                <a:spLocks noChangeShapeType="1"/>
              </p:cNvSpPr>
              <p:nvPr/>
            </p:nvSpPr>
            <p:spPr bwMode="auto">
              <a:xfrm>
                <a:off x="4092" y="1356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</a:ln>
              <a:effectLst/>
            </p:spPr>
            <p:txBody>
              <a:bodyPr/>
              <a:lstStyle/>
              <a:p>
                <a:endParaRPr lang="vi-VN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pic>
        <p:nvPicPr>
          <p:cNvPr id="8239" name="Picture 47" descr="hoa day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-123644">
            <a:off x="-16509" y="-1588"/>
            <a:ext cx="2788127" cy="3036888"/>
          </a:xfrm>
          <a:prstGeom prst="rect">
            <a:avLst/>
          </a:prstGeom>
          <a:noFill/>
        </p:spPr>
      </p:pic>
      <p:pic>
        <p:nvPicPr>
          <p:cNvPr id="8240" name="Picture 48" descr="hoa day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10800000">
            <a:off x="8979378" y="4191000"/>
            <a:ext cx="2907823" cy="2667000"/>
          </a:xfrm>
          <a:prstGeom prst="rect">
            <a:avLst/>
          </a:prstGeom>
          <a:noFill/>
        </p:spPr>
      </p:pic>
      <p:pic>
        <p:nvPicPr>
          <p:cNvPr id="8241" name="Picture 49" descr="hoa day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16200000">
            <a:off x="912654" y="3610134"/>
            <a:ext cx="2335212" cy="4160520"/>
          </a:xfrm>
          <a:prstGeom prst="rect">
            <a:avLst/>
          </a:prstGeom>
          <a:noFill/>
        </p:spPr>
      </p:pic>
      <p:pic>
        <p:nvPicPr>
          <p:cNvPr id="8242" name="Picture 50" descr="hoa day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5400000">
            <a:off x="8658545" y="-1129982"/>
            <a:ext cx="2098675" cy="4358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2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81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s (7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" y="0"/>
            <a:ext cx="1187404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72740" y="1447800"/>
            <a:ext cx="5943600" cy="1371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6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6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64" descr="geometry_compass_shapes_sx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467100" y="2743200"/>
            <a:ext cx="249301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1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887200" cy="6858000"/>
          </a:xfrm>
          <a:prstGeom prst="rect">
            <a:avLst/>
          </a:prstGeom>
        </p:spPr>
      </p:pic>
      <p:sp>
        <p:nvSpPr>
          <p:cNvPr id="13" name="Oval 35"/>
          <p:cNvSpPr>
            <a:spLocks noChangeArrowheads="1"/>
          </p:cNvSpPr>
          <p:nvPr/>
        </p:nvSpPr>
        <p:spPr bwMode="auto">
          <a:xfrm>
            <a:off x="2971801" y="785794"/>
            <a:ext cx="891540" cy="73820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38"/>
          <p:cNvSpPr>
            <a:spLocks noChangeArrowheads="1"/>
          </p:cNvSpPr>
          <p:nvPr/>
        </p:nvSpPr>
        <p:spPr bwMode="auto">
          <a:xfrm rot="2165725">
            <a:off x="3631342" y="1335069"/>
            <a:ext cx="553085" cy="76200"/>
          </a:xfrm>
          <a:prstGeom prst="homePlate">
            <a:avLst>
              <a:gd name="adj" fmla="val 148036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vi-VN">
              <a:latin typeface="Arial" panose="020B0604020202020204" pitchFamily="34" charset="0"/>
            </a:endParaRP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3962400" y="857237"/>
            <a:ext cx="7429500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thương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phép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8720" y="2438402"/>
            <a:ext cx="26746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: 7 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: 5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33260" y="2438402"/>
            <a:ext cx="32689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: 11 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: 3 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9"/>
          <p:cNvGrpSpPr/>
          <p:nvPr/>
        </p:nvGrpSpPr>
        <p:grpSpPr bwMode="auto">
          <a:xfrm>
            <a:off x="2773680" y="2752728"/>
            <a:ext cx="594360" cy="904877"/>
            <a:chOff x="2772" y="910"/>
            <a:chExt cx="288" cy="570"/>
          </a:xfrm>
        </p:grpSpPr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796" y="910"/>
              <a:ext cx="192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796" y="1150"/>
              <a:ext cx="192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772" y="1198"/>
              <a:ext cx="288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</a:ln>
            <a:effectLst/>
          </p:spPr>
          <p:txBody>
            <a:bodyPr/>
            <a:lstStyle/>
            <a:p>
              <a:endPara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3"/>
          <p:cNvGrpSpPr/>
          <p:nvPr/>
        </p:nvGrpSpPr>
        <p:grpSpPr bwMode="auto">
          <a:xfrm>
            <a:off x="2674620" y="3819528"/>
            <a:ext cx="594360" cy="904877"/>
            <a:chOff x="2832" y="1462"/>
            <a:chExt cx="288" cy="570"/>
          </a:xfrm>
        </p:grpSpPr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2856" y="1462"/>
              <a:ext cx="192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2856" y="1702"/>
              <a:ext cx="192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2832" y="1750"/>
              <a:ext cx="288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</a:ln>
            <a:effectLst/>
          </p:spPr>
          <p:txBody>
            <a:bodyPr/>
            <a:lstStyle/>
            <a:p>
              <a:endPara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Group 17"/>
          <p:cNvGrpSpPr/>
          <p:nvPr/>
        </p:nvGrpSpPr>
        <p:grpSpPr bwMode="auto">
          <a:xfrm>
            <a:off x="8853493" y="2657478"/>
            <a:ext cx="903923" cy="1076327"/>
            <a:chOff x="2946" y="1942"/>
            <a:chExt cx="438" cy="678"/>
          </a:xfrm>
        </p:grpSpPr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2976" y="1942"/>
              <a:ext cx="408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19</a:t>
              </a:r>
              <a:endPara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2976" y="2290"/>
              <a:ext cx="408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  <a:endPara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2946" y="2290"/>
              <a:ext cx="288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</a:ln>
            <a:effectLst/>
          </p:spPr>
          <p:txBody>
            <a:bodyPr/>
            <a:lstStyle/>
            <a:p>
              <a:endPara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Group 21"/>
          <p:cNvGrpSpPr/>
          <p:nvPr/>
        </p:nvGrpSpPr>
        <p:grpSpPr bwMode="auto">
          <a:xfrm>
            <a:off x="8618220" y="3819528"/>
            <a:ext cx="594360" cy="904877"/>
            <a:chOff x="2880" y="2542"/>
            <a:chExt cx="288" cy="570"/>
          </a:xfrm>
        </p:grpSpPr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2904" y="2542"/>
              <a:ext cx="192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2904" y="2782"/>
              <a:ext cx="192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2880" y="2830"/>
              <a:ext cx="288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</a:ln>
            <a:effectLst/>
          </p:spPr>
          <p:txBody>
            <a:bodyPr/>
            <a:lstStyle/>
            <a:p>
              <a:endPara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9" name="Group 25"/>
          <p:cNvGrpSpPr/>
          <p:nvPr/>
        </p:nvGrpSpPr>
        <p:grpSpPr bwMode="auto">
          <a:xfrm>
            <a:off x="2798442" y="4948244"/>
            <a:ext cx="990600" cy="904873"/>
            <a:chOff x="2916" y="3043"/>
            <a:chExt cx="480" cy="570"/>
          </a:xfrm>
        </p:grpSpPr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2976" y="3043"/>
              <a:ext cx="192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2916" y="3283"/>
              <a:ext cx="480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  <a:endPara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2926" y="3331"/>
              <a:ext cx="288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</a:ln>
            <a:effectLst/>
          </p:spPr>
          <p:txBody>
            <a:bodyPr/>
            <a:lstStyle/>
            <a:p>
              <a:endPara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188720" y="5105405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: 15 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800" dirty="0">
              <a:solidFill>
                <a:srgbClr val="0000CC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311640" y="4005916"/>
            <a:ext cx="1089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79320" y="3976688"/>
            <a:ext cx="39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79320" y="2924176"/>
            <a:ext cx="39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482011" y="2939116"/>
            <a:ext cx="39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77440" y="5134628"/>
            <a:ext cx="39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85771" y="3990976"/>
            <a:ext cx="39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ải xuống (10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"/>
            <a:ext cx="11887200" cy="6849173"/>
          </a:xfrm>
          <a:prstGeom prst="rect">
            <a:avLst/>
          </a:prstGeom>
        </p:spPr>
      </p:pic>
      <p:sp>
        <p:nvSpPr>
          <p:cNvPr id="5" name="Oval 35"/>
          <p:cNvSpPr>
            <a:spLocks noChangeArrowheads="1"/>
          </p:cNvSpPr>
          <p:nvPr/>
        </p:nvSpPr>
        <p:spPr bwMode="auto">
          <a:xfrm>
            <a:off x="1089660" y="457200"/>
            <a:ext cx="891540" cy="73820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 rot="2165725">
            <a:off x="1749201" y="1006475"/>
            <a:ext cx="553085" cy="76200"/>
          </a:xfrm>
          <a:prstGeom prst="homePlate">
            <a:avLst>
              <a:gd name="adj" fmla="val 148036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vi-VN">
              <a:latin typeface="Arial" panose="020B060402020202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080260" y="533405"/>
            <a:ext cx="921258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446"/>
          <p:cNvGrpSpPr/>
          <p:nvPr/>
        </p:nvGrpSpPr>
        <p:grpSpPr bwMode="auto">
          <a:xfrm>
            <a:off x="5714528" y="433389"/>
            <a:ext cx="823437" cy="1014413"/>
            <a:chOff x="3777" y="1800"/>
            <a:chExt cx="399" cy="639"/>
          </a:xfrm>
        </p:grpSpPr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3803" y="1800"/>
              <a:ext cx="32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Line 449"/>
            <p:cNvSpPr>
              <a:spLocks noChangeShapeType="1"/>
            </p:cNvSpPr>
            <p:nvPr/>
          </p:nvSpPr>
          <p:spPr bwMode="auto">
            <a:xfrm flipH="1" flipV="1">
              <a:off x="3777" y="2112"/>
              <a:ext cx="283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3" name="Group 474"/>
          <p:cNvGrpSpPr/>
          <p:nvPr/>
        </p:nvGrpSpPr>
        <p:grpSpPr bwMode="auto">
          <a:xfrm>
            <a:off x="6637020" y="431801"/>
            <a:ext cx="990600" cy="1001713"/>
            <a:chOff x="3312" y="896"/>
            <a:chExt cx="480" cy="631"/>
          </a:xfrm>
        </p:grpSpPr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3312" y="896"/>
              <a:ext cx="412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3312" y="1200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Line 457"/>
            <p:cNvSpPr>
              <a:spLocks noChangeShapeType="1"/>
            </p:cNvSpPr>
            <p:nvPr/>
          </p:nvSpPr>
          <p:spPr bwMode="auto">
            <a:xfrm flipH="1" flipV="1">
              <a:off x="3354" y="1200"/>
              <a:ext cx="288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7" name="Group 458"/>
          <p:cNvGrpSpPr/>
          <p:nvPr/>
        </p:nvGrpSpPr>
        <p:grpSpPr bwMode="auto">
          <a:xfrm>
            <a:off x="7569837" y="431801"/>
            <a:ext cx="827563" cy="1001713"/>
            <a:chOff x="3775" y="1808"/>
            <a:chExt cx="401" cy="631"/>
          </a:xfrm>
        </p:grpSpPr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3803" y="1808"/>
              <a:ext cx="32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Line 461"/>
            <p:cNvSpPr>
              <a:spLocks noChangeShapeType="1"/>
            </p:cNvSpPr>
            <p:nvPr/>
          </p:nvSpPr>
          <p:spPr bwMode="auto">
            <a:xfrm flipH="1" flipV="1">
              <a:off x="3775" y="2112"/>
              <a:ext cx="283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1" name="Group 475"/>
          <p:cNvGrpSpPr/>
          <p:nvPr/>
        </p:nvGrpSpPr>
        <p:grpSpPr bwMode="auto">
          <a:xfrm>
            <a:off x="8420100" y="431801"/>
            <a:ext cx="990600" cy="1001713"/>
            <a:chOff x="4080" y="896"/>
            <a:chExt cx="480" cy="631"/>
          </a:xfrm>
        </p:grpSpPr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4080" y="896"/>
              <a:ext cx="412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4080" y="1200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465"/>
            <p:cNvSpPr>
              <a:spLocks noChangeShapeType="1"/>
            </p:cNvSpPr>
            <p:nvPr/>
          </p:nvSpPr>
          <p:spPr bwMode="auto">
            <a:xfrm flipH="1" flipV="1">
              <a:off x="4134" y="1200"/>
              <a:ext cx="268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5" name="Group 476"/>
          <p:cNvGrpSpPr/>
          <p:nvPr/>
        </p:nvGrpSpPr>
        <p:grpSpPr bwMode="auto">
          <a:xfrm>
            <a:off x="9311640" y="431801"/>
            <a:ext cx="1188720" cy="1001713"/>
            <a:chOff x="4464" y="896"/>
            <a:chExt cx="576" cy="631"/>
          </a:xfrm>
        </p:grpSpPr>
        <p:sp>
          <p:nvSpPr>
            <p:cNvPr id="26" name="Text Box 4"/>
            <p:cNvSpPr txBox="1">
              <a:spLocks noChangeArrowheads="1"/>
            </p:cNvSpPr>
            <p:nvPr/>
          </p:nvSpPr>
          <p:spPr bwMode="auto">
            <a:xfrm>
              <a:off x="4464" y="896"/>
              <a:ext cx="494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19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4464" y="1200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17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Line 469"/>
            <p:cNvSpPr>
              <a:spLocks noChangeShapeType="1"/>
            </p:cNvSpPr>
            <p:nvPr/>
          </p:nvSpPr>
          <p:spPr bwMode="auto">
            <a:xfrm flipH="1" flipV="1">
              <a:off x="4589" y="1200"/>
              <a:ext cx="200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9" name="Group 477"/>
          <p:cNvGrpSpPr/>
          <p:nvPr/>
        </p:nvGrpSpPr>
        <p:grpSpPr bwMode="auto">
          <a:xfrm>
            <a:off x="10401300" y="431801"/>
            <a:ext cx="1188720" cy="1001713"/>
            <a:chOff x="4464" y="896"/>
            <a:chExt cx="576" cy="631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4464" y="896"/>
              <a:ext cx="494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24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 Box 4"/>
            <p:cNvSpPr txBox="1">
              <a:spLocks noChangeArrowheads="1"/>
            </p:cNvSpPr>
            <p:nvPr/>
          </p:nvSpPr>
          <p:spPr bwMode="auto">
            <a:xfrm>
              <a:off x="4464" y="1200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24</a:t>
              </a:r>
              <a:endPara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Line 480"/>
            <p:cNvSpPr>
              <a:spLocks noChangeShapeType="1"/>
            </p:cNvSpPr>
            <p:nvPr/>
          </p:nvSpPr>
          <p:spPr bwMode="auto">
            <a:xfrm flipH="1" flipV="1">
              <a:off x="4593" y="1200"/>
              <a:ext cx="203" cy="0"/>
            </a:xfrm>
            <a:prstGeom prst="line">
              <a:avLst/>
            </a:prstGeom>
            <a:noFill/>
            <a:ln w="31750">
              <a:solidFill>
                <a:srgbClr val="0000CC"/>
              </a:solidFill>
              <a:round/>
            </a:ln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2080260" y="1600204"/>
            <a:ext cx="534924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2080260" y="2286005"/>
            <a:ext cx="534924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495300" y="1828800"/>
          <a:ext cx="10896600" cy="2667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632200"/>
                <a:gridCol w="3302000"/>
                <a:gridCol w="3962400"/>
              </a:tblGrid>
              <a:tr h="1164959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872" marR="118872"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872" marR="118872"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872" marR="118872"/>
                </a:tc>
              </a:tr>
              <a:tr h="1502041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 marL="118872" marR="118872"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 marL="118872" marR="118872"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 marL="118872" marR="118872"/>
                </a:tc>
              </a:tr>
            </a:tbl>
          </a:graphicData>
        </a:graphic>
      </p:graphicFrame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2123597" y="2971805"/>
            <a:ext cx="534924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203180" y="609600"/>
            <a:ext cx="297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221980" y="609600"/>
            <a:ext cx="297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30440" y="609600"/>
            <a:ext cx="297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339840" y="609600"/>
            <a:ext cx="297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212580" y="609600"/>
            <a:ext cx="297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vi-VN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-0.4092 0.371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" y="18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03504 -3.33333e-06 L -0.395724 0.3840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" y="1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48148E-6 L -0.4 0.3733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18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486 L -0.37917 0.3791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" y="1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48148E-6 L -0.45 0.3733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" y="18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07916 0.3729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-0.45 0.3733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" y="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0.05937 0.3733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-3.33333E-6 0.37338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9" grpId="0"/>
      <p:bldP spid="40" grpId="0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1542</Words>
  <Application>WPS Presentation</Application>
  <PresentationFormat>Custom</PresentationFormat>
  <Paragraphs>279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5" baseType="lpstr">
      <vt:lpstr>Arial</vt:lpstr>
      <vt:lpstr>SimSun</vt:lpstr>
      <vt:lpstr>Wingdings</vt:lpstr>
      <vt:lpstr>MS PGothic</vt:lpstr>
      <vt:lpstr>Calibri</vt:lpstr>
      <vt:lpstr>Times New Roman</vt:lpstr>
      <vt:lpstr>Times New Roman</vt:lpstr>
      <vt:lpstr>.VnArial</vt:lpstr>
      <vt:lpstr>Segoe Print</vt:lpstr>
      <vt:lpstr>Verdana</vt:lpstr>
      <vt:lpstr>VNI-Times</vt:lpstr>
      <vt:lpstr>Microsoft YaHei</vt:lpstr>
      <vt:lpstr>Arial Unicode MS</vt:lpstr>
      <vt:lpstr>HP001 5 hàng 1 ô ly</vt:lpstr>
      <vt:lpstr>Office Theme</vt:lpstr>
      <vt:lpstr>1_Office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SÀI SƠN A</dc:title>
  <dc:creator>Tien Lien</dc:creator>
  <cp:lastModifiedBy>Tình Phan</cp:lastModifiedBy>
  <cp:revision>107</cp:revision>
  <dcterms:created xsi:type="dcterms:W3CDTF">2006-08-16T00:00:00Z</dcterms:created>
  <dcterms:modified xsi:type="dcterms:W3CDTF">2022-01-23T12:39:05Z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F4DF60F5B3C64EC4A04ADB07248B11DD</vt:lpwstr>
  </property>
  <property fmtid="{D5CDD505-2E9C-101B-9397-08002B2CF9AE}" pid="3" name="KSOProductBuildVer">
    <vt:lpwstr>1033-11.2.0.10463</vt:lpwstr>
  </property>
</Properties>
</file>